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 id="2147483677" r:id="rId7"/>
    <p:sldMasterId id="214748367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Lst>
  <p:sldSz cy="5143500" cx="9144000"/>
  <p:notesSz cx="6858000" cy="9144000"/>
  <p:embeddedFontLst>
    <p:embeddedFont>
      <p:font typeface="Ubuntu"/>
      <p:regular r:id="rId40"/>
      <p:bold r:id="rId41"/>
      <p:italic r:id="rId42"/>
      <p:boldItalic r:id="rId43"/>
    </p:embeddedFont>
    <p:embeddedFont>
      <p:font typeface="Ubuntu Light"/>
      <p:regular r:id="rId44"/>
      <p:bold r:id="rId45"/>
      <p:italic r:id="rId46"/>
      <p:boldItalic r:id="rId47"/>
    </p:embeddedFont>
    <p:embeddedFont>
      <p:font typeface="Montserrat SemiBold"/>
      <p:regular r:id="rId48"/>
      <p:bold r:id="rId49"/>
      <p:italic r:id="rId50"/>
      <p:boldItalic r:id="rId51"/>
    </p:embeddedFont>
    <p:embeddedFont>
      <p:font typeface="Montserrat"/>
      <p:regular r:id="rId52"/>
      <p:bold r:id="rId53"/>
      <p:italic r:id="rId54"/>
      <p:boldItalic r:id="rId55"/>
    </p:embeddedFont>
    <p:embeddedFont>
      <p:font typeface="Raleway Light"/>
      <p:regular r:id="rId56"/>
      <p:bold r:id="rId57"/>
      <p:italic r:id="rId58"/>
      <p:boldItalic r:id="rId59"/>
    </p:embeddedFont>
    <p:embeddedFont>
      <p:font typeface="Tahoma"/>
      <p:regular r:id="rId60"/>
      <p:bold r:id="rId61"/>
    </p:embeddedFont>
    <p:embeddedFont>
      <p:font typeface="Montserrat Light"/>
      <p:regular r:id="rId62"/>
      <p:bold r:id="rId63"/>
      <p:italic r:id="rId64"/>
      <p:boldItalic r:id="rId65"/>
    </p:embeddedFont>
    <p:embeddedFont>
      <p:font typeface="Open Sans SemiBold"/>
      <p:regular r:id="rId66"/>
      <p:bold r:id="rId67"/>
      <p:italic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DDAFB6-753F-4ACC-8F6E-5A235C4E695E}">
  <a:tblStyle styleId="{80DDAFB6-753F-4ACC-8F6E-5A235C4E695E}"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regular.fntdata"/><Relationship Id="rId42" Type="http://schemas.openxmlformats.org/officeDocument/2006/relationships/font" Target="fonts/Ubuntu-italic.fntdata"/><Relationship Id="rId41" Type="http://schemas.openxmlformats.org/officeDocument/2006/relationships/font" Target="fonts/Ubuntu-bold.fntdata"/><Relationship Id="rId44" Type="http://schemas.openxmlformats.org/officeDocument/2006/relationships/font" Target="fonts/UbuntuLight-regular.fntdata"/><Relationship Id="rId43" Type="http://schemas.openxmlformats.org/officeDocument/2006/relationships/font" Target="fonts/Ubuntu-boldItalic.fntdata"/><Relationship Id="rId46" Type="http://schemas.openxmlformats.org/officeDocument/2006/relationships/font" Target="fonts/UbuntuLight-italic.fntdata"/><Relationship Id="rId45" Type="http://schemas.openxmlformats.org/officeDocument/2006/relationships/font" Target="fonts/Ubuntu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MontserratSemiBold-regular.fntdata"/><Relationship Id="rId47" Type="http://schemas.openxmlformats.org/officeDocument/2006/relationships/font" Target="fonts/UbuntuLight-boldItalic.fntdata"/><Relationship Id="rId49" Type="http://schemas.openxmlformats.org/officeDocument/2006/relationships/font" Target="fonts/MontserratSemiBo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MontserratLight-regular.fntdata"/><Relationship Id="rId61" Type="http://schemas.openxmlformats.org/officeDocument/2006/relationships/font" Target="fonts/Tahoma-bold.fntdata"/><Relationship Id="rId20" Type="http://schemas.openxmlformats.org/officeDocument/2006/relationships/slide" Target="slides/slide11.xml"/><Relationship Id="rId64" Type="http://schemas.openxmlformats.org/officeDocument/2006/relationships/font" Target="fonts/MontserratLight-italic.fntdata"/><Relationship Id="rId63" Type="http://schemas.openxmlformats.org/officeDocument/2006/relationships/font" Target="fonts/MontserratLight-bold.fntdata"/><Relationship Id="rId22" Type="http://schemas.openxmlformats.org/officeDocument/2006/relationships/slide" Target="slides/slide13.xml"/><Relationship Id="rId66" Type="http://schemas.openxmlformats.org/officeDocument/2006/relationships/font" Target="fonts/OpenSansSemiBold-regular.fntdata"/><Relationship Id="rId21" Type="http://schemas.openxmlformats.org/officeDocument/2006/relationships/slide" Target="slides/slide12.xml"/><Relationship Id="rId65" Type="http://schemas.openxmlformats.org/officeDocument/2006/relationships/font" Target="fonts/MontserratLight-boldItalic.fntdata"/><Relationship Id="rId24" Type="http://schemas.openxmlformats.org/officeDocument/2006/relationships/slide" Target="slides/slide15.xml"/><Relationship Id="rId68" Type="http://schemas.openxmlformats.org/officeDocument/2006/relationships/font" Target="fonts/OpenSansSemiBold-italic.fntdata"/><Relationship Id="rId23" Type="http://schemas.openxmlformats.org/officeDocument/2006/relationships/slide" Target="slides/slide14.xml"/><Relationship Id="rId67" Type="http://schemas.openxmlformats.org/officeDocument/2006/relationships/font" Target="fonts/OpenSansSemiBold-bold.fntdata"/><Relationship Id="rId60" Type="http://schemas.openxmlformats.org/officeDocument/2006/relationships/font" Target="fonts/Tahoma-regular.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OpenSansSemiBold-boldItalic.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2.xml"/><Relationship Id="rId55" Type="http://schemas.openxmlformats.org/officeDocument/2006/relationships/font" Target="fonts/Montserrat-boldItalic.fntdata"/><Relationship Id="rId10" Type="http://schemas.openxmlformats.org/officeDocument/2006/relationships/slide" Target="slides/slide1.xml"/><Relationship Id="rId54" Type="http://schemas.openxmlformats.org/officeDocument/2006/relationships/font" Target="fonts/Montserrat-italic.fntdata"/><Relationship Id="rId13" Type="http://schemas.openxmlformats.org/officeDocument/2006/relationships/slide" Target="slides/slide4.xml"/><Relationship Id="rId57" Type="http://schemas.openxmlformats.org/officeDocument/2006/relationships/font" Target="fonts/RalewayLight-bold.fntdata"/><Relationship Id="rId12" Type="http://schemas.openxmlformats.org/officeDocument/2006/relationships/slide" Target="slides/slide3.xml"/><Relationship Id="rId56" Type="http://schemas.openxmlformats.org/officeDocument/2006/relationships/font" Target="fonts/RalewayLight-regular.fntdata"/><Relationship Id="rId15" Type="http://schemas.openxmlformats.org/officeDocument/2006/relationships/slide" Target="slides/slide6.xml"/><Relationship Id="rId59" Type="http://schemas.openxmlformats.org/officeDocument/2006/relationships/font" Target="fonts/RalewayLight-boldItalic.fntdata"/><Relationship Id="rId14" Type="http://schemas.openxmlformats.org/officeDocument/2006/relationships/slide" Target="slides/slide5.xml"/><Relationship Id="rId58" Type="http://schemas.openxmlformats.org/officeDocument/2006/relationships/font" Target="fonts/RalewayLight-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8722c70679_0_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38722c70679_0_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8722c70679_0_264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38722c70679_0_264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722c70679_0_40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38722c70679_0_40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8722c70679_0_271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38722c70679_0_271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872987ac4c_0_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3872987ac4c_0_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8722c70679_0_154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38722c70679_0_154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8722c70679_0_5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38722c70679_0_5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872987ac4c_0_11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3872987ac4c_0_11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872987ac4c_1_17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3872987ac4c_1_17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8722c70679_0_7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38722c70679_0_7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8722c70679_0_77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38722c70679_0_77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872987ac4c_1_49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3872987ac4c_1_49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8722c70679_0_82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38722c70679_0_82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8722c70679_0_88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38722c70679_0_88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872987ac4c_1_30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3872987ac4c_1_30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8722c70679_0_92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38722c70679_0_92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872987ac4c_1_34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3872987ac4c_1_34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8722c70679_0_95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38722c70679_0_95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8722c70679_0_124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g38722c70679_0_124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872987ac4c_1_39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g3872987ac4c_1_39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8722c70679_0_16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g38722c70679_0_16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38722c70679_0_168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g38722c70679_0_168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8722c70679_0_277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8722c70679_0_277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872987ac4c_1_4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g3872987ac4c_1_4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8722c70679_0_190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8722c70679_0_190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8722c70679_0_216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8722c70679_0_216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8722c70679_0_22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38722c70679_0_22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8722c70679_0_18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38722c70679_0_18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722c70679_0_30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8722c70679_0_30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8722c70679_0_34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38722c70679_0_34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a:solidFill>
                  <a:schemeClr val="dk1"/>
                </a:solidFill>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5" name="Google Shape;55;p13"/>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6" name="Shape 56"/>
        <p:cNvGrpSpPr/>
        <p:nvPr/>
      </p:nvGrpSpPr>
      <p:grpSpPr>
        <a:xfrm>
          <a:off x="0" y="0"/>
          <a:ext cx="0" cy="0"/>
          <a:chOff x="0" y="0"/>
          <a:chExt cx="0" cy="0"/>
        </a:xfrm>
      </p:grpSpPr>
      <p:sp>
        <p:nvSpPr>
          <p:cNvPr id="57" name="Google Shape;57;p14"/>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508002" y="1187851"/>
            <a:ext cx="3912900" cy="2697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sz="800">
                <a:solidFill>
                  <a:srgbClr val="57585B"/>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9" name="Google Shape;59;p14"/>
          <p:cNvSpPr txBox="1"/>
          <p:nvPr>
            <p:ph idx="2" type="body"/>
          </p:nvPr>
        </p:nvSpPr>
        <p:spPr>
          <a:xfrm>
            <a:off x="4718344" y="1173583"/>
            <a:ext cx="3898800" cy="3278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1" i="1" sz="1600">
                <a:solidFill>
                  <a:srgbClr val="241B54"/>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60" name="Google Shape;60;p14"/>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1" name="Google Shape;61;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2" name="Google Shape;62;p14"/>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elcome Slide">
  <p:cSld name="1_Welcome Slide">
    <p:spTree>
      <p:nvGrpSpPr>
        <p:cNvPr id="69" name="Shape 69"/>
        <p:cNvGrpSpPr/>
        <p:nvPr/>
      </p:nvGrpSpPr>
      <p:grpSpPr>
        <a:xfrm>
          <a:off x="0" y="0"/>
          <a:ext cx="0" cy="0"/>
          <a:chOff x="0" y="0"/>
          <a:chExt cx="0" cy="0"/>
        </a:xfrm>
      </p:grpSpPr>
      <p:sp>
        <p:nvSpPr>
          <p:cNvPr id="70" name="Google Shape;70;p16"/>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71" name="Google Shape;71;p16"/>
          <p:cNvSpPr txBox="1"/>
          <p:nvPr>
            <p:ph idx="12" type="sldNum"/>
          </p:nvPr>
        </p:nvSpPr>
        <p:spPr>
          <a:xfrm>
            <a:off x="0" y="4767263"/>
            <a:ext cx="404700" cy="3762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2" name="Shape 72"/>
        <p:cNvGrpSpPr/>
        <p:nvPr/>
      </p:nvGrpSpPr>
      <p:grpSpPr>
        <a:xfrm>
          <a:off x="0" y="0"/>
          <a:ext cx="0" cy="0"/>
          <a:chOff x="0" y="0"/>
          <a:chExt cx="0" cy="0"/>
        </a:xfrm>
      </p:grpSpPr>
      <p:sp>
        <p:nvSpPr>
          <p:cNvPr id="73" name="Google Shape;73;p17"/>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74" name="Google Shape;74;p17"/>
          <p:cNvSpPr txBox="1"/>
          <p:nvPr>
            <p:ph idx="12" type="sldNum"/>
          </p:nvPr>
        </p:nvSpPr>
        <p:spPr>
          <a:xfrm>
            <a:off x="0" y="4767263"/>
            <a:ext cx="404700" cy="3762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
  <p:cSld name="S">
    <p:spTree>
      <p:nvGrpSpPr>
        <p:cNvPr id="75" name="Shape 75"/>
        <p:cNvGrpSpPr/>
        <p:nvPr/>
      </p:nvGrpSpPr>
      <p:grpSpPr>
        <a:xfrm>
          <a:off x="0" y="0"/>
          <a:ext cx="0" cy="0"/>
          <a:chOff x="0" y="0"/>
          <a:chExt cx="0" cy="0"/>
        </a:xfrm>
      </p:grpSpPr>
      <p:sp>
        <p:nvSpPr>
          <p:cNvPr id="76" name="Google Shape;76;p18"/>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77" name="Google Shape;77;p18"/>
          <p:cNvSpPr txBox="1"/>
          <p:nvPr>
            <p:ph idx="12" type="sldNum"/>
          </p:nvPr>
        </p:nvSpPr>
        <p:spPr>
          <a:xfrm>
            <a:off x="0" y="4767263"/>
            <a:ext cx="404700" cy="3762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 name="Shape 78"/>
        <p:cNvGrpSpPr/>
        <p:nvPr/>
      </p:nvGrpSpPr>
      <p:grpSpPr>
        <a:xfrm>
          <a:off x="0" y="0"/>
          <a:ext cx="0" cy="0"/>
          <a:chOff x="0" y="0"/>
          <a:chExt cx="0" cy="0"/>
        </a:xfrm>
      </p:grpSpPr>
      <p:sp>
        <p:nvSpPr>
          <p:cNvPr id="79" name="Google Shape;79;p19"/>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3300"/>
              <a:buNone/>
              <a:defRPr b="1" i="1" sz="2300">
                <a:solidFill>
                  <a:schemeClr val="lt1"/>
                </a:solidFill>
                <a:latin typeface="Ubuntu"/>
                <a:ea typeface="Ubuntu"/>
                <a:cs typeface="Ubuntu"/>
                <a:sym typeface="Ubuntu"/>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80" name="Google Shape;80;p19"/>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algn="l">
              <a:spcBef>
                <a:spcPts val="800"/>
              </a:spcBef>
              <a:spcAft>
                <a:spcPts val="0"/>
              </a:spcAft>
              <a:buSzPts val="2100"/>
              <a:buNone/>
              <a:defRPr b="0" i="0">
                <a:solidFill>
                  <a:schemeClr val="dk1"/>
                </a:solidFill>
              </a:defRPr>
            </a:lvl1pPr>
            <a:lvl2pPr indent="-228600" lvl="1" marL="914400" algn="l">
              <a:spcBef>
                <a:spcPts val="400"/>
              </a:spcBef>
              <a:spcAft>
                <a:spcPts val="0"/>
              </a:spcAft>
              <a:buSzPts val="1800"/>
              <a:buNone/>
              <a:defRPr/>
            </a:lvl2pPr>
            <a:lvl3pPr indent="-228600" lvl="2" marL="1371600" algn="l">
              <a:spcBef>
                <a:spcPts val="400"/>
              </a:spcBef>
              <a:spcAft>
                <a:spcPts val="0"/>
              </a:spcAft>
              <a:buSzPts val="1500"/>
              <a:buNone/>
              <a:defRPr/>
            </a:lvl3pPr>
            <a:lvl4pPr indent="-228600" lvl="3" marL="1828800" algn="l">
              <a:spcBef>
                <a:spcPts val="400"/>
              </a:spcBef>
              <a:spcAft>
                <a:spcPts val="0"/>
              </a:spcAft>
              <a:buSzPts val="1400"/>
              <a:buNone/>
              <a:defRPr/>
            </a:lvl4pPr>
            <a:lvl5pPr indent="-228600" lvl="4" marL="2286000" algn="l">
              <a:spcBef>
                <a:spcPts val="400"/>
              </a:spcBef>
              <a:spcAft>
                <a:spcPts val="0"/>
              </a:spcAft>
              <a:buSzPts val="1400"/>
              <a:buNone/>
              <a:defRPr/>
            </a:lvl5pPr>
            <a:lvl6pPr indent="-228600" lvl="5" marL="2743200" algn="l">
              <a:spcBef>
                <a:spcPts val="400"/>
              </a:spcBef>
              <a:spcAft>
                <a:spcPts val="0"/>
              </a:spcAft>
              <a:buSzPts val="1400"/>
              <a:buNone/>
              <a:defRPr/>
            </a:lvl6pPr>
            <a:lvl7pPr indent="-228600" lvl="6" marL="3200400" algn="l">
              <a:spcBef>
                <a:spcPts val="400"/>
              </a:spcBef>
              <a:spcAft>
                <a:spcPts val="0"/>
              </a:spcAft>
              <a:buSzPts val="1400"/>
              <a:buNone/>
              <a:defRPr/>
            </a:lvl7pPr>
            <a:lvl8pPr indent="-228600" lvl="7" marL="3657600" algn="l">
              <a:spcBef>
                <a:spcPts val="400"/>
              </a:spcBef>
              <a:spcAft>
                <a:spcPts val="0"/>
              </a:spcAft>
              <a:buSzPts val="1400"/>
              <a:buNone/>
              <a:defRPr/>
            </a:lvl8pPr>
            <a:lvl9pPr indent="-228600" lvl="8" marL="4114800" algn="l">
              <a:spcBef>
                <a:spcPts val="400"/>
              </a:spcBef>
              <a:spcAft>
                <a:spcPts val="0"/>
              </a:spcAft>
              <a:buSzPts val="1400"/>
              <a:buNone/>
              <a:defRPr/>
            </a:lvl9pPr>
          </a:lstStyle>
          <a:p/>
        </p:txBody>
      </p:sp>
      <p:sp>
        <p:nvSpPr>
          <p:cNvPr id="81" name="Google Shape;81;p19"/>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500"/>
              <a:buNone/>
              <a:defRPr>
                <a:solidFill>
                  <a:srgbClr val="888888"/>
                </a:solidFill>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82" name="Google Shape;82;p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500"/>
              <a:buNone/>
              <a:defRPr>
                <a:solidFill>
                  <a:srgbClr val="888888"/>
                </a:solidFill>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83" name="Google Shape;83;p19"/>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 name="Shape 91"/>
        <p:cNvGrpSpPr/>
        <p:nvPr/>
      </p:nvGrpSpPr>
      <p:grpSpPr>
        <a:xfrm>
          <a:off x="0" y="0"/>
          <a:ext cx="0" cy="0"/>
          <a:chOff x="0" y="0"/>
          <a:chExt cx="0" cy="0"/>
        </a:xfrm>
      </p:grpSpPr>
      <p:sp>
        <p:nvSpPr>
          <p:cNvPr id="92" name="Google Shape;92;p21"/>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3" name="Google Shape;93;p21"/>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a:solidFill>
                  <a:schemeClr val="dk1"/>
                </a:solidFill>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94" name="Google Shape;94;p21"/>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95" name="Google Shape;95;p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96" name="Google Shape;96;p21"/>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7" name="Shape 97"/>
        <p:cNvGrpSpPr/>
        <p:nvPr/>
      </p:nvGrpSpPr>
      <p:grpSpPr>
        <a:xfrm>
          <a:off x="0" y="0"/>
          <a:ext cx="0" cy="0"/>
          <a:chOff x="0" y="0"/>
          <a:chExt cx="0" cy="0"/>
        </a:xfrm>
      </p:grpSpPr>
      <p:sp>
        <p:nvSpPr>
          <p:cNvPr id="98" name="Google Shape;98;p22"/>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9" name="Google Shape;99;p22"/>
          <p:cNvSpPr txBox="1"/>
          <p:nvPr>
            <p:ph idx="1" type="body"/>
          </p:nvPr>
        </p:nvSpPr>
        <p:spPr>
          <a:xfrm>
            <a:off x="508002" y="1187851"/>
            <a:ext cx="3912900" cy="2697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sz="800">
                <a:solidFill>
                  <a:srgbClr val="57585B"/>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00" name="Google Shape;100;p22"/>
          <p:cNvSpPr txBox="1"/>
          <p:nvPr>
            <p:ph idx="2" type="body"/>
          </p:nvPr>
        </p:nvSpPr>
        <p:spPr>
          <a:xfrm>
            <a:off x="4718344" y="1173583"/>
            <a:ext cx="3898800" cy="3278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1" sz="1600">
                <a:solidFill>
                  <a:srgbClr val="241B54"/>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01" name="Google Shape;101;p22"/>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02" name="Google Shape;102;p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03" name="Google Shape;103;p22"/>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4" name="Shape 104"/>
        <p:cNvGrpSpPr/>
        <p:nvPr/>
      </p:nvGrpSpPr>
      <p:grpSpPr>
        <a:xfrm>
          <a:off x="0" y="0"/>
          <a:ext cx="0" cy="0"/>
          <a:chOff x="0" y="0"/>
          <a:chExt cx="0" cy="0"/>
        </a:xfrm>
      </p:grpSpPr>
      <p:sp>
        <p:nvSpPr>
          <p:cNvPr id="105" name="Google Shape;105;p23"/>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06" name="Google Shape;106;p2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07" name="Google Shape;107;p23"/>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08" name="Google Shape;108;p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09" name="Google Shape;109;p23"/>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0" name="Shape 110"/>
        <p:cNvGrpSpPr/>
        <p:nvPr/>
      </p:nvGrpSpPr>
      <p:grpSpPr>
        <a:xfrm>
          <a:off x="0" y="0"/>
          <a:ext cx="0" cy="0"/>
          <a:chOff x="0" y="0"/>
          <a:chExt cx="0" cy="0"/>
        </a:xfrm>
      </p:grpSpPr>
      <p:sp>
        <p:nvSpPr>
          <p:cNvPr id="111" name="Google Shape;111;p24"/>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12" name="Google Shape;112;p24"/>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13" name="Google Shape;113;p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14" name="Google Shape;114;p24"/>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5" name="Shape 115"/>
        <p:cNvGrpSpPr/>
        <p:nvPr/>
      </p:nvGrpSpPr>
      <p:grpSpPr>
        <a:xfrm>
          <a:off x="0" y="0"/>
          <a:ext cx="0" cy="0"/>
          <a:chOff x="0" y="0"/>
          <a:chExt cx="0" cy="0"/>
        </a:xfrm>
      </p:grpSpPr>
      <p:sp>
        <p:nvSpPr>
          <p:cNvPr id="116" name="Google Shape;116;p25"/>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17" name="Google Shape;117;p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18" name="Google Shape;118;p25"/>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6" name="Shape 126"/>
        <p:cNvGrpSpPr/>
        <p:nvPr/>
      </p:nvGrpSpPr>
      <p:grpSpPr>
        <a:xfrm>
          <a:off x="0" y="0"/>
          <a:ext cx="0" cy="0"/>
          <a:chOff x="0" y="0"/>
          <a:chExt cx="0" cy="0"/>
        </a:xfrm>
      </p:grpSpPr>
      <p:sp>
        <p:nvSpPr>
          <p:cNvPr id="127" name="Google Shape;127;p27"/>
          <p:cNvSpPr txBox="1"/>
          <p:nvPr>
            <p:ph type="title"/>
          </p:nvPr>
        </p:nvSpPr>
        <p:spPr>
          <a:xfrm>
            <a:off x="507997" y="223498"/>
            <a:ext cx="33420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28" name="Google Shape;128;p27"/>
          <p:cNvSpPr txBox="1"/>
          <p:nvPr>
            <p:ph idx="1" type="body"/>
          </p:nvPr>
        </p:nvSpPr>
        <p:spPr>
          <a:xfrm>
            <a:off x="512746" y="1181171"/>
            <a:ext cx="4006500" cy="1091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sz="800">
                <a:solidFill>
                  <a:srgbClr val="58595B"/>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29" name="Google Shape;129;p27"/>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0" name="Google Shape;130;p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1" name="Google Shape;131;p27"/>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C94"/>
                </a:solidFill>
                <a:latin typeface="Open Sans"/>
                <a:ea typeface="Open Sans"/>
                <a:cs typeface="Open Sans"/>
                <a:sym typeface="Open Sans"/>
              </a:defRPr>
            </a:lvl1pPr>
            <a:lvl2pPr indent="0" lvl="1" marL="12700">
              <a:lnSpc>
                <a:spcPct val="100000"/>
              </a:lnSpc>
              <a:spcBef>
                <a:spcPts val="0"/>
              </a:spcBef>
              <a:buNone/>
              <a:defRPr b="0" i="0" sz="700">
                <a:solidFill>
                  <a:srgbClr val="683C94"/>
                </a:solidFill>
                <a:latin typeface="Open Sans"/>
                <a:ea typeface="Open Sans"/>
                <a:cs typeface="Open Sans"/>
                <a:sym typeface="Open Sans"/>
              </a:defRPr>
            </a:lvl2pPr>
            <a:lvl3pPr indent="0" lvl="2" marL="12700">
              <a:lnSpc>
                <a:spcPct val="100000"/>
              </a:lnSpc>
              <a:spcBef>
                <a:spcPts val="0"/>
              </a:spcBef>
              <a:buNone/>
              <a:defRPr b="0" i="0" sz="700">
                <a:solidFill>
                  <a:srgbClr val="683C94"/>
                </a:solidFill>
                <a:latin typeface="Open Sans"/>
                <a:ea typeface="Open Sans"/>
                <a:cs typeface="Open Sans"/>
                <a:sym typeface="Open Sans"/>
              </a:defRPr>
            </a:lvl3pPr>
            <a:lvl4pPr indent="0" lvl="3" marL="12700">
              <a:lnSpc>
                <a:spcPct val="100000"/>
              </a:lnSpc>
              <a:spcBef>
                <a:spcPts val="0"/>
              </a:spcBef>
              <a:buNone/>
              <a:defRPr b="0" i="0" sz="700">
                <a:solidFill>
                  <a:srgbClr val="683C94"/>
                </a:solidFill>
                <a:latin typeface="Open Sans"/>
                <a:ea typeface="Open Sans"/>
                <a:cs typeface="Open Sans"/>
                <a:sym typeface="Open Sans"/>
              </a:defRPr>
            </a:lvl4pPr>
            <a:lvl5pPr indent="0" lvl="4" marL="12700">
              <a:lnSpc>
                <a:spcPct val="100000"/>
              </a:lnSpc>
              <a:spcBef>
                <a:spcPts val="0"/>
              </a:spcBef>
              <a:buNone/>
              <a:defRPr b="0" i="0" sz="700">
                <a:solidFill>
                  <a:srgbClr val="683C94"/>
                </a:solidFill>
                <a:latin typeface="Open Sans"/>
                <a:ea typeface="Open Sans"/>
                <a:cs typeface="Open Sans"/>
                <a:sym typeface="Open Sans"/>
              </a:defRPr>
            </a:lvl5pPr>
            <a:lvl6pPr indent="0" lvl="5" marL="12700">
              <a:lnSpc>
                <a:spcPct val="100000"/>
              </a:lnSpc>
              <a:spcBef>
                <a:spcPts val="0"/>
              </a:spcBef>
              <a:buNone/>
              <a:defRPr b="0" i="0" sz="700">
                <a:solidFill>
                  <a:srgbClr val="683C94"/>
                </a:solidFill>
                <a:latin typeface="Open Sans"/>
                <a:ea typeface="Open Sans"/>
                <a:cs typeface="Open Sans"/>
                <a:sym typeface="Open Sans"/>
              </a:defRPr>
            </a:lvl6pPr>
            <a:lvl7pPr indent="0" lvl="6" marL="12700">
              <a:lnSpc>
                <a:spcPct val="100000"/>
              </a:lnSpc>
              <a:spcBef>
                <a:spcPts val="0"/>
              </a:spcBef>
              <a:buNone/>
              <a:defRPr b="0" i="0" sz="700">
                <a:solidFill>
                  <a:srgbClr val="683C94"/>
                </a:solidFill>
                <a:latin typeface="Open Sans"/>
                <a:ea typeface="Open Sans"/>
                <a:cs typeface="Open Sans"/>
                <a:sym typeface="Open Sans"/>
              </a:defRPr>
            </a:lvl7pPr>
            <a:lvl8pPr indent="0" lvl="7" marL="12700">
              <a:lnSpc>
                <a:spcPct val="100000"/>
              </a:lnSpc>
              <a:spcBef>
                <a:spcPts val="0"/>
              </a:spcBef>
              <a:buNone/>
              <a:defRPr b="0" i="0" sz="700">
                <a:solidFill>
                  <a:srgbClr val="683C94"/>
                </a:solidFill>
                <a:latin typeface="Open Sans"/>
                <a:ea typeface="Open Sans"/>
                <a:cs typeface="Open Sans"/>
                <a:sym typeface="Open Sans"/>
              </a:defRPr>
            </a:lvl8pPr>
            <a:lvl9pPr indent="0" lvl="8" marL="12700">
              <a:lnSpc>
                <a:spcPct val="100000"/>
              </a:lnSpc>
              <a:spcBef>
                <a:spcPts val="0"/>
              </a:spcBef>
              <a:buNone/>
              <a:defRPr b="0" i="0" sz="700">
                <a:solidFill>
                  <a:srgbClr val="683C94"/>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32" name="Shape 132"/>
        <p:cNvGrpSpPr/>
        <p:nvPr/>
      </p:nvGrpSpPr>
      <p:grpSpPr>
        <a:xfrm>
          <a:off x="0" y="0"/>
          <a:ext cx="0" cy="0"/>
          <a:chOff x="0" y="0"/>
          <a:chExt cx="0" cy="0"/>
        </a:xfrm>
      </p:grpSpPr>
      <p:sp>
        <p:nvSpPr>
          <p:cNvPr id="133" name="Google Shape;133;p28"/>
          <p:cNvSpPr txBox="1"/>
          <p:nvPr>
            <p:ph type="title"/>
          </p:nvPr>
        </p:nvSpPr>
        <p:spPr>
          <a:xfrm>
            <a:off x="507997" y="223498"/>
            <a:ext cx="33420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4" name="Google Shape;134;p28"/>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35" name="Google Shape;135;p28"/>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136" name="Google Shape;136;p28"/>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7" name="Google Shape;137;p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38" name="Google Shape;138;p28"/>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C94"/>
                </a:solidFill>
                <a:latin typeface="Open Sans"/>
                <a:ea typeface="Open Sans"/>
                <a:cs typeface="Open Sans"/>
                <a:sym typeface="Open Sans"/>
              </a:defRPr>
            </a:lvl1pPr>
            <a:lvl2pPr indent="0" lvl="1" marL="12700">
              <a:lnSpc>
                <a:spcPct val="100000"/>
              </a:lnSpc>
              <a:spcBef>
                <a:spcPts val="0"/>
              </a:spcBef>
              <a:buNone/>
              <a:defRPr b="0" i="0" sz="700">
                <a:solidFill>
                  <a:srgbClr val="683C94"/>
                </a:solidFill>
                <a:latin typeface="Open Sans"/>
                <a:ea typeface="Open Sans"/>
                <a:cs typeface="Open Sans"/>
                <a:sym typeface="Open Sans"/>
              </a:defRPr>
            </a:lvl2pPr>
            <a:lvl3pPr indent="0" lvl="2" marL="12700">
              <a:lnSpc>
                <a:spcPct val="100000"/>
              </a:lnSpc>
              <a:spcBef>
                <a:spcPts val="0"/>
              </a:spcBef>
              <a:buNone/>
              <a:defRPr b="0" i="0" sz="700">
                <a:solidFill>
                  <a:srgbClr val="683C94"/>
                </a:solidFill>
                <a:latin typeface="Open Sans"/>
                <a:ea typeface="Open Sans"/>
                <a:cs typeface="Open Sans"/>
                <a:sym typeface="Open Sans"/>
              </a:defRPr>
            </a:lvl3pPr>
            <a:lvl4pPr indent="0" lvl="3" marL="12700">
              <a:lnSpc>
                <a:spcPct val="100000"/>
              </a:lnSpc>
              <a:spcBef>
                <a:spcPts val="0"/>
              </a:spcBef>
              <a:buNone/>
              <a:defRPr b="0" i="0" sz="700">
                <a:solidFill>
                  <a:srgbClr val="683C94"/>
                </a:solidFill>
                <a:latin typeface="Open Sans"/>
                <a:ea typeface="Open Sans"/>
                <a:cs typeface="Open Sans"/>
                <a:sym typeface="Open Sans"/>
              </a:defRPr>
            </a:lvl4pPr>
            <a:lvl5pPr indent="0" lvl="4" marL="12700">
              <a:lnSpc>
                <a:spcPct val="100000"/>
              </a:lnSpc>
              <a:spcBef>
                <a:spcPts val="0"/>
              </a:spcBef>
              <a:buNone/>
              <a:defRPr b="0" i="0" sz="700">
                <a:solidFill>
                  <a:srgbClr val="683C94"/>
                </a:solidFill>
                <a:latin typeface="Open Sans"/>
                <a:ea typeface="Open Sans"/>
                <a:cs typeface="Open Sans"/>
                <a:sym typeface="Open Sans"/>
              </a:defRPr>
            </a:lvl5pPr>
            <a:lvl6pPr indent="0" lvl="5" marL="12700">
              <a:lnSpc>
                <a:spcPct val="100000"/>
              </a:lnSpc>
              <a:spcBef>
                <a:spcPts val="0"/>
              </a:spcBef>
              <a:buNone/>
              <a:defRPr b="0" i="0" sz="700">
                <a:solidFill>
                  <a:srgbClr val="683C94"/>
                </a:solidFill>
                <a:latin typeface="Open Sans"/>
                <a:ea typeface="Open Sans"/>
                <a:cs typeface="Open Sans"/>
                <a:sym typeface="Open Sans"/>
              </a:defRPr>
            </a:lvl6pPr>
            <a:lvl7pPr indent="0" lvl="6" marL="12700">
              <a:lnSpc>
                <a:spcPct val="100000"/>
              </a:lnSpc>
              <a:spcBef>
                <a:spcPts val="0"/>
              </a:spcBef>
              <a:buNone/>
              <a:defRPr b="0" i="0" sz="700">
                <a:solidFill>
                  <a:srgbClr val="683C94"/>
                </a:solidFill>
                <a:latin typeface="Open Sans"/>
                <a:ea typeface="Open Sans"/>
                <a:cs typeface="Open Sans"/>
                <a:sym typeface="Open Sans"/>
              </a:defRPr>
            </a:lvl7pPr>
            <a:lvl8pPr indent="0" lvl="7" marL="12700">
              <a:lnSpc>
                <a:spcPct val="100000"/>
              </a:lnSpc>
              <a:spcBef>
                <a:spcPts val="0"/>
              </a:spcBef>
              <a:buNone/>
              <a:defRPr b="0" i="0" sz="700">
                <a:solidFill>
                  <a:srgbClr val="683C94"/>
                </a:solidFill>
                <a:latin typeface="Open Sans"/>
                <a:ea typeface="Open Sans"/>
                <a:cs typeface="Open Sans"/>
                <a:sym typeface="Open Sans"/>
              </a:defRPr>
            </a:lvl8pPr>
            <a:lvl9pPr indent="0" lvl="8" marL="12700">
              <a:lnSpc>
                <a:spcPct val="100000"/>
              </a:lnSpc>
              <a:spcBef>
                <a:spcPts val="0"/>
              </a:spcBef>
              <a:buNone/>
              <a:defRPr b="0" i="0" sz="700">
                <a:solidFill>
                  <a:srgbClr val="683C94"/>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9" name="Shape 139"/>
        <p:cNvGrpSpPr/>
        <p:nvPr/>
      </p:nvGrpSpPr>
      <p:grpSpPr>
        <a:xfrm>
          <a:off x="0" y="0"/>
          <a:ext cx="0" cy="0"/>
          <a:chOff x="0" y="0"/>
          <a:chExt cx="0" cy="0"/>
        </a:xfrm>
      </p:grpSpPr>
      <p:sp>
        <p:nvSpPr>
          <p:cNvPr id="140" name="Google Shape;140;p29"/>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1" name="Google Shape;141;p2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0" i="0" sz="800">
                <a:solidFill>
                  <a:srgbClr val="58595B"/>
                </a:solidFill>
                <a:latin typeface="Open Sans"/>
                <a:ea typeface="Open Sans"/>
                <a:cs typeface="Open Sans"/>
                <a:sym typeface="Open Sans"/>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142" name="Google Shape;142;p29"/>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3" name="Google Shape;143;p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4" name="Google Shape;144;p29"/>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C94"/>
                </a:solidFill>
                <a:latin typeface="Open Sans"/>
                <a:ea typeface="Open Sans"/>
                <a:cs typeface="Open Sans"/>
                <a:sym typeface="Open Sans"/>
              </a:defRPr>
            </a:lvl1pPr>
            <a:lvl2pPr indent="0" lvl="1" marL="12700">
              <a:lnSpc>
                <a:spcPct val="100000"/>
              </a:lnSpc>
              <a:spcBef>
                <a:spcPts val="0"/>
              </a:spcBef>
              <a:buNone/>
              <a:defRPr b="0" i="0" sz="700">
                <a:solidFill>
                  <a:srgbClr val="683C94"/>
                </a:solidFill>
                <a:latin typeface="Open Sans"/>
                <a:ea typeface="Open Sans"/>
                <a:cs typeface="Open Sans"/>
                <a:sym typeface="Open Sans"/>
              </a:defRPr>
            </a:lvl2pPr>
            <a:lvl3pPr indent="0" lvl="2" marL="12700">
              <a:lnSpc>
                <a:spcPct val="100000"/>
              </a:lnSpc>
              <a:spcBef>
                <a:spcPts val="0"/>
              </a:spcBef>
              <a:buNone/>
              <a:defRPr b="0" i="0" sz="700">
                <a:solidFill>
                  <a:srgbClr val="683C94"/>
                </a:solidFill>
                <a:latin typeface="Open Sans"/>
                <a:ea typeface="Open Sans"/>
                <a:cs typeface="Open Sans"/>
                <a:sym typeface="Open Sans"/>
              </a:defRPr>
            </a:lvl3pPr>
            <a:lvl4pPr indent="0" lvl="3" marL="12700">
              <a:lnSpc>
                <a:spcPct val="100000"/>
              </a:lnSpc>
              <a:spcBef>
                <a:spcPts val="0"/>
              </a:spcBef>
              <a:buNone/>
              <a:defRPr b="0" i="0" sz="700">
                <a:solidFill>
                  <a:srgbClr val="683C94"/>
                </a:solidFill>
                <a:latin typeface="Open Sans"/>
                <a:ea typeface="Open Sans"/>
                <a:cs typeface="Open Sans"/>
                <a:sym typeface="Open Sans"/>
              </a:defRPr>
            </a:lvl4pPr>
            <a:lvl5pPr indent="0" lvl="4" marL="12700">
              <a:lnSpc>
                <a:spcPct val="100000"/>
              </a:lnSpc>
              <a:spcBef>
                <a:spcPts val="0"/>
              </a:spcBef>
              <a:buNone/>
              <a:defRPr b="0" i="0" sz="700">
                <a:solidFill>
                  <a:srgbClr val="683C94"/>
                </a:solidFill>
                <a:latin typeface="Open Sans"/>
                <a:ea typeface="Open Sans"/>
                <a:cs typeface="Open Sans"/>
                <a:sym typeface="Open Sans"/>
              </a:defRPr>
            </a:lvl5pPr>
            <a:lvl6pPr indent="0" lvl="5" marL="12700">
              <a:lnSpc>
                <a:spcPct val="100000"/>
              </a:lnSpc>
              <a:spcBef>
                <a:spcPts val="0"/>
              </a:spcBef>
              <a:buNone/>
              <a:defRPr b="0" i="0" sz="700">
                <a:solidFill>
                  <a:srgbClr val="683C94"/>
                </a:solidFill>
                <a:latin typeface="Open Sans"/>
                <a:ea typeface="Open Sans"/>
                <a:cs typeface="Open Sans"/>
                <a:sym typeface="Open Sans"/>
              </a:defRPr>
            </a:lvl6pPr>
            <a:lvl7pPr indent="0" lvl="6" marL="12700">
              <a:lnSpc>
                <a:spcPct val="100000"/>
              </a:lnSpc>
              <a:spcBef>
                <a:spcPts val="0"/>
              </a:spcBef>
              <a:buNone/>
              <a:defRPr b="0" i="0" sz="700">
                <a:solidFill>
                  <a:srgbClr val="683C94"/>
                </a:solidFill>
                <a:latin typeface="Open Sans"/>
                <a:ea typeface="Open Sans"/>
                <a:cs typeface="Open Sans"/>
                <a:sym typeface="Open Sans"/>
              </a:defRPr>
            </a:lvl7pPr>
            <a:lvl8pPr indent="0" lvl="7" marL="12700">
              <a:lnSpc>
                <a:spcPct val="100000"/>
              </a:lnSpc>
              <a:spcBef>
                <a:spcPts val="0"/>
              </a:spcBef>
              <a:buNone/>
              <a:defRPr b="0" i="0" sz="700">
                <a:solidFill>
                  <a:srgbClr val="683C94"/>
                </a:solidFill>
                <a:latin typeface="Open Sans"/>
                <a:ea typeface="Open Sans"/>
                <a:cs typeface="Open Sans"/>
                <a:sym typeface="Open Sans"/>
              </a:defRPr>
            </a:lvl8pPr>
            <a:lvl9pPr indent="0" lvl="8" marL="12700">
              <a:lnSpc>
                <a:spcPct val="100000"/>
              </a:lnSpc>
              <a:spcBef>
                <a:spcPts val="0"/>
              </a:spcBef>
              <a:buNone/>
              <a:defRPr b="0" i="0" sz="700">
                <a:solidFill>
                  <a:srgbClr val="683C94"/>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5" name="Shape 145"/>
        <p:cNvGrpSpPr/>
        <p:nvPr/>
      </p:nvGrpSpPr>
      <p:grpSpPr>
        <a:xfrm>
          <a:off x="0" y="0"/>
          <a:ext cx="0" cy="0"/>
          <a:chOff x="0" y="0"/>
          <a:chExt cx="0" cy="0"/>
        </a:xfrm>
      </p:grpSpPr>
      <p:sp>
        <p:nvSpPr>
          <p:cNvPr id="146" name="Google Shape;146;p30"/>
          <p:cNvSpPr txBox="1"/>
          <p:nvPr>
            <p:ph type="title"/>
          </p:nvPr>
        </p:nvSpPr>
        <p:spPr>
          <a:xfrm>
            <a:off x="507997" y="223498"/>
            <a:ext cx="33420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7" name="Google Shape;147;p30"/>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8" name="Google Shape;148;p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49" name="Google Shape;149;p30"/>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C94"/>
                </a:solidFill>
                <a:latin typeface="Open Sans"/>
                <a:ea typeface="Open Sans"/>
                <a:cs typeface="Open Sans"/>
                <a:sym typeface="Open Sans"/>
              </a:defRPr>
            </a:lvl1pPr>
            <a:lvl2pPr indent="0" lvl="1" marL="12700">
              <a:lnSpc>
                <a:spcPct val="100000"/>
              </a:lnSpc>
              <a:spcBef>
                <a:spcPts val="0"/>
              </a:spcBef>
              <a:buNone/>
              <a:defRPr b="0" i="0" sz="700">
                <a:solidFill>
                  <a:srgbClr val="683C94"/>
                </a:solidFill>
                <a:latin typeface="Open Sans"/>
                <a:ea typeface="Open Sans"/>
                <a:cs typeface="Open Sans"/>
                <a:sym typeface="Open Sans"/>
              </a:defRPr>
            </a:lvl2pPr>
            <a:lvl3pPr indent="0" lvl="2" marL="12700">
              <a:lnSpc>
                <a:spcPct val="100000"/>
              </a:lnSpc>
              <a:spcBef>
                <a:spcPts val="0"/>
              </a:spcBef>
              <a:buNone/>
              <a:defRPr b="0" i="0" sz="700">
                <a:solidFill>
                  <a:srgbClr val="683C94"/>
                </a:solidFill>
                <a:latin typeface="Open Sans"/>
                <a:ea typeface="Open Sans"/>
                <a:cs typeface="Open Sans"/>
                <a:sym typeface="Open Sans"/>
              </a:defRPr>
            </a:lvl3pPr>
            <a:lvl4pPr indent="0" lvl="3" marL="12700">
              <a:lnSpc>
                <a:spcPct val="100000"/>
              </a:lnSpc>
              <a:spcBef>
                <a:spcPts val="0"/>
              </a:spcBef>
              <a:buNone/>
              <a:defRPr b="0" i="0" sz="700">
                <a:solidFill>
                  <a:srgbClr val="683C94"/>
                </a:solidFill>
                <a:latin typeface="Open Sans"/>
                <a:ea typeface="Open Sans"/>
                <a:cs typeface="Open Sans"/>
                <a:sym typeface="Open Sans"/>
              </a:defRPr>
            </a:lvl4pPr>
            <a:lvl5pPr indent="0" lvl="4" marL="12700">
              <a:lnSpc>
                <a:spcPct val="100000"/>
              </a:lnSpc>
              <a:spcBef>
                <a:spcPts val="0"/>
              </a:spcBef>
              <a:buNone/>
              <a:defRPr b="0" i="0" sz="700">
                <a:solidFill>
                  <a:srgbClr val="683C94"/>
                </a:solidFill>
                <a:latin typeface="Open Sans"/>
                <a:ea typeface="Open Sans"/>
                <a:cs typeface="Open Sans"/>
                <a:sym typeface="Open Sans"/>
              </a:defRPr>
            </a:lvl5pPr>
            <a:lvl6pPr indent="0" lvl="5" marL="12700">
              <a:lnSpc>
                <a:spcPct val="100000"/>
              </a:lnSpc>
              <a:spcBef>
                <a:spcPts val="0"/>
              </a:spcBef>
              <a:buNone/>
              <a:defRPr b="0" i="0" sz="700">
                <a:solidFill>
                  <a:srgbClr val="683C94"/>
                </a:solidFill>
                <a:latin typeface="Open Sans"/>
                <a:ea typeface="Open Sans"/>
                <a:cs typeface="Open Sans"/>
                <a:sym typeface="Open Sans"/>
              </a:defRPr>
            </a:lvl6pPr>
            <a:lvl7pPr indent="0" lvl="6" marL="12700">
              <a:lnSpc>
                <a:spcPct val="100000"/>
              </a:lnSpc>
              <a:spcBef>
                <a:spcPts val="0"/>
              </a:spcBef>
              <a:buNone/>
              <a:defRPr b="0" i="0" sz="700">
                <a:solidFill>
                  <a:srgbClr val="683C94"/>
                </a:solidFill>
                <a:latin typeface="Open Sans"/>
                <a:ea typeface="Open Sans"/>
                <a:cs typeface="Open Sans"/>
                <a:sym typeface="Open Sans"/>
              </a:defRPr>
            </a:lvl7pPr>
            <a:lvl8pPr indent="0" lvl="7" marL="12700">
              <a:lnSpc>
                <a:spcPct val="100000"/>
              </a:lnSpc>
              <a:spcBef>
                <a:spcPts val="0"/>
              </a:spcBef>
              <a:buNone/>
              <a:defRPr b="0" i="0" sz="700">
                <a:solidFill>
                  <a:srgbClr val="683C94"/>
                </a:solidFill>
                <a:latin typeface="Open Sans"/>
                <a:ea typeface="Open Sans"/>
                <a:cs typeface="Open Sans"/>
                <a:sym typeface="Open Sans"/>
              </a:defRPr>
            </a:lvl8pPr>
            <a:lvl9pPr indent="0" lvl="8" marL="12700">
              <a:lnSpc>
                <a:spcPct val="100000"/>
              </a:lnSpc>
              <a:spcBef>
                <a:spcPts val="0"/>
              </a:spcBef>
              <a:buNone/>
              <a:defRPr b="0" i="0" sz="700">
                <a:solidFill>
                  <a:srgbClr val="683C94"/>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0" name="Shape 150"/>
        <p:cNvGrpSpPr/>
        <p:nvPr/>
      </p:nvGrpSpPr>
      <p:grpSpPr>
        <a:xfrm>
          <a:off x="0" y="0"/>
          <a:ext cx="0" cy="0"/>
          <a:chOff x="0" y="0"/>
          <a:chExt cx="0" cy="0"/>
        </a:xfrm>
      </p:grpSpPr>
      <p:sp>
        <p:nvSpPr>
          <p:cNvPr id="151" name="Google Shape;151;p31"/>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52" name="Google Shape;152;p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153" name="Google Shape;153;p31"/>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C94"/>
                </a:solidFill>
                <a:latin typeface="Open Sans"/>
                <a:ea typeface="Open Sans"/>
                <a:cs typeface="Open Sans"/>
                <a:sym typeface="Open Sans"/>
              </a:defRPr>
            </a:lvl1pPr>
            <a:lvl2pPr indent="0" lvl="1" marL="12700">
              <a:lnSpc>
                <a:spcPct val="100000"/>
              </a:lnSpc>
              <a:spcBef>
                <a:spcPts val="0"/>
              </a:spcBef>
              <a:buNone/>
              <a:defRPr b="0" i="0" sz="700">
                <a:solidFill>
                  <a:srgbClr val="683C94"/>
                </a:solidFill>
                <a:latin typeface="Open Sans"/>
                <a:ea typeface="Open Sans"/>
                <a:cs typeface="Open Sans"/>
                <a:sym typeface="Open Sans"/>
              </a:defRPr>
            </a:lvl2pPr>
            <a:lvl3pPr indent="0" lvl="2" marL="12700">
              <a:lnSpc>
                <a:spcPct val="100000"/>
              </a:lnSpc>
              <a:spcBef>
                <a:spcPts val="0"/>
              </a:spcBef>
              <a:buNone/>
              <a:defRPr b="0" i="0" sz="700">
                <a:solidFill>
                  <a:srgbClr val="683C94"/>
                </a:solidFill>
                <a:latin typeface="Open Sans"/>
                <a:ea typeface="Open Sans"/>
                <a:cs typeface="Open Sans"/>
                <a:sym typeface="Open Sans"/>
              </a:defRPr>
            </a:lvl3pPr>
            <a:lvl4pPr indent="0" lvl="3" marL="12700">
              <a:lnSpc>
                <a:spcPct val="100000"/>
              </a:lnSpc>
              <a:spcBef>
                <a:spcPts val="0"/>
              </a:spcBef>
              <a:buNone/>
              <a:defRPr b="0" i="0" sz="700">
                <a:solidFill>
                  <a:srgbClr val="683C94"/>
                </a:solidFill>
                <a:latin typeface="Open Sans"/>
                <a:ea typeface="Open Sans"/>
                <a:cs typeface="Open Sans"/>
                <a:sym typeface="Open Sans"/>
              </a:defRPr>
            </a:lvl4pPr>
            <a:lvl5pPr indent="0" lvl="4" marL="12700">
              <a:lnSpc>
                <a:spcPct val="100000"/>
              </a:lnSpc>
              <a:spcBef>
                <a:spcPts val="0"/>
              </a:spcBef>
              <a:buNone/>
              <a:defRPr b="0" i="0" sz="700">
                <a:solidFill>
                  <a:srgbClr val="683C94"/>
                </a:solidFill>
                <a:latin typeface="Open Sans"/>
                <a:ea typeface="Open Sans"/>
                <a:cs typeface="Open Sans"/>
                <a:sym typeface="Open Sans"/>
              </a:defRPr>
            </a:lvl5pPr>
            <a:lvl6pPr indent="0" lvl="5" marL="12700">
              <a:lnSpc>
                <a:spcPct val="100000"/>
              </a:lnSpc>
              <a:spcBef>
                <a:spcPts val="0"/>
              </a:spcBef>
              <a:buNone/>
              <a:defRPr b="0" i="0" sz="700">
                <a:solidFill>
                  <a:srgbClr val="683C94"/>
                </a:solidFill>
                <a:latin typeface="Open Sans"/>
                <a:ea typeface="Open Sans"/>
                <a:cs typeface="Open Sans"/>
                <a:sym typeface="Open Sans"/>
              </a:defRPr>
            </a:lvl6pPr>
            <a:lvl7pPr indent="0" lvl="6" marL="12700">
              <a:lnSpc>
                <a:spcPct val="100000"/>
              </a:lnSpc>
              <a:spcBef>
                <a:spcPts val="0"/>
              </a:spcBef>
              <a:buNone/>
              <a:defRPr b="0" i="0" sz="700">
                <a:solidFill>
                  <a:srgbClr val="683C94"/>
                </a:solidFill>
                <a:latin typeface="Open Sans"/>
                <a:ea typeface="Open Sans"/>
                <a:cs typeface="Open Sans"/>
                <a:sym typeface="Open Sans"/>
              </a:defRPr>
            </a:lvl7pPr>
            <a:lvl8pPr indent="0" lvl="7" marL="12700">
              <a:lnSpc>
                <a:spcPct val="100000"/>
              </a:lnSpc>
              <a:spcBef>
                <a:spcPts val="0"/>
              </a:spcBef>
              <a:buNone/>
              <a:defRPr b="0" i="0" sz="700">
                <a:solidFill>
                  <a:srgbClr val="683C94"/>
                </a:solidFill>
                <a:latin typeface="Open Sans"/>
                <a:ea typeface="Open Sans"/>
                <a:cs typeface="Open Sans"/>
                <a:sym typeface="Open Sans"/>
              </a:defRPr>
            </a:lvl8pPr>
            <a:lvl9pPr indent="0" lvl="8" marL="12700">
              <a:lnSpc>
                <a:spcPct val="100000"/>
              </a:lnSpc>
              <a:spcBef>
                <a:spcPts val="0"/>
              </a:spcBef>
              <a:buNone/>
              <a:defRPr b="0" i="0" sz="700">
                <a:solidFill>
                  <a:srgbClr val="683C94"/>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636259" y="800188"/>
            <a:ext cx="7886700" cy="994200"/>
          </a:xfrm>
          <a:prstGeom prst="rect">
            <a:avLst/>
          </a:prstGeom>
          <a:noFill/>
          <a:ln>
            <a:noFill/>
          </a:ln>
        </p:spPr>
        <p:txBody>
          <a:bodyPr anchorCtr="0" anchor="ctr" bIns="17150" lIns="34275" spcFirstLastPara="1" rIns="34275" wrap="square" tIns="17150">
            <a:normAutofit/>
          </a:bodyPr>
          <a:lstStyle>
            <a:lvl1pPr lvl="0" marR="0" algn="l">
              <a:lnSpc>
                <a:spcPct val="90000"/>
              </a:lnSpc>
              <a:spcBef>
                <a:spcPts val="0"/>
              </a:spcBef>
              <a:spcAft>
                <a:spcPts val="0"/>
              </a:spcAft>
              <a:buClr>
                <a:schemeClr val="dk1"/>
              </a:buClr>
              <a:buSzPts val="3300"/>
              <a:buFont typeface="Montserrat SemiBold"/>
              <a:buNone/>
              <a:defRPr b="0" i="0" sz="3300" u="none" cap="none" strike="noStrike">
                <a:solidFill>
                  <a:schemeClr val="dk1"/>
                </a:solidFill>
                <a:latin typeface="Montserrat SemiBold"/>
                <a:ea typeface="Montserrat SemiBold"/>
                <a:cs typeface="Montserrat SemiBold"/>
                <a:sym typeface="Montserrat SemiBold"/>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65" name="Google Shape;65;p15"/>
          <p:cNvSpPr txBox="1"/>
          <p:nvPr>
            <p:ph idx="1" type="body"/>
          </p:nvPr>
        </p:nvSpPr>
        <p:spPr>
          <a:xfrm>
            <a:off x="628650" y="1928901"/>
            <a:ext cx="7886700" cy="2703900"/>
          </a:xfrm>
          <a:prstGeom prst="rect">
            <a:avLst/>
          </a:prstGeom>
          <a:noFill/>
          <a:ln>
            <a:noFill/>
          </a:ln>
        </p:spPr>
        <p:txBody>
          <a:bodyPr anchorCtr="0" anchor="t" bIns="17150" lIns="34275" spcFirstLastPara="1" rIns="34275" wrap="square" tIns="17150">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Light"/>
                <a:ea typeface="Raleway Light"/>
                <a:cs typeface="Raleway Light"/>
                <a:sym typeface="Raleway Light"/>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Light"/>
                <a:ea typeface="Raleway Light"/>
                <a:cs typeface="Raleway Light"/>
                <a:sym typeface="Raleway Light"/>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Light"/>
                <a:ea typeface="Raleway Light"/>
                <a:cs typeface="Raleway Light"/>
                <a:sym typeface="Raleway Light"/>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Light"/>
                <a:ea typeface="Raleway Light"/>
                <a:cs typeface="Raleway Light"/>
                <a:sym typeface="Raleway Light"/>
              </a:defRPr>
            </a:lvl9pPr>
          </a:lstStyle>
          <a:p/>
        </p:txBody>
      </p:sp>
      <p:sp>
        <p:nvSpPr>
          <p:cNvPr id="66" name="Google Shape;66;p15"/>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marR="0" algn="l">
              <a:spcBef>
                <a:spcPts val="0"/>
              </a:spcBef>
              <a:spcAft>
                <a:spcPts val="0"/>
              </a:spcAft>
              <a:buSzPts val="500"/>
              <a:buNone/>
              <a:defRPr b="0" i="0" sz="900" u="none" cap="none" strike="noStrike">
                <a:solidFill>
                  <a:srgbClr val="888888"/>
                </a:solidFill>
                <a:latin typeface="Raleway Light"/>
                <a:ea typeface="Raleway Light"/>
                <a:cs typeface="Raleway Light"/>
                <a:sym typeface="Raleway Light"/>
              </a:defRPr>
            </a:lvl1pPr>
            <a:lvl2pPr lvl="1"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2pPr>
            <a:lvl3pPr lvl="2"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3pPr>
            <a:lvl4pPr lvl="3"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4pPr>
            <a:lvl5pPr lvl="4"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5pPr>
            <a:lvl6pPr lvl="5"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6pPr>
            <a:lvl7pPr lvl="6"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7pPr>
            <a:lvl8pPr lvl="7"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8pPr>
            <a:lvl9pPr lvl="8"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9pPr>
          </a:lstStyle>
          <a:p/>
        </p:txBody>
      </p:sp>
      <p:sp>
        <p:nvSpPr>
          <p:cNvPr id="67" name="Google Shape;67;p15"/>
          <p:cNvSpPr txBox="1"/>
          <p:nvPr>
            <p:ph idx="11" type="ftr"/>
          </p:nvPr>
        </p:nvSpPr>
        <p:spPr>
          <a:xfrm rot="-5400000">
            <a:off x="-880800" y="2369124"/>
            <a:ext cx="2166300" cy="4047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lvl="0" marR="0" algn="ctr">
              <a:spcBef>
                <a:spcPts val="0"/>
              </a:spcBef>
              <a:spcAft>
                <a:spcPts val="0"/>
              </a:spcAft>
              <a:buSzPts val="500"/>
              <a:buNone/>
              <a:defRPr b="0" i="0" sz="800" u="none" cap="none" strike="noStrike">
                <a:solidFill>
                  <a:schemeClr val="dk1"/>
                </a:solidFill>
                <a:latin typeface="Montserrat SemiBold"/>
                <a:ea typeface="Montserrat SemiBold"/>
                <a:cs typeface="Montserrat SemiBold"/>
                <a:sym typeface="Montserrat SemiBold"/>
              </a:defRPr>
            </a:lvl1pPr>
            <a:lvl2pPr lvl="1"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2pPr>
            <a:lvl3pPr lvl="2"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3pPr>
            <a:lvl4pPr lvl="3"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4pPr>
            <a:lvl5pPr lvl="4"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5pPr>
            <a:lvl6pPr lvl="5"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6pPr>
            <a:lvl7pPr lvl="6"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7pPr>
            <a:lvl8pPr lvl="7"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8pPr>
            <a:lvl9pPr lvl="8" marR="0" algn="l">
              <a:spcBef>
                <a:spcPts val="0"/>
              </a:spcBef>
              <a:spcAft>
                <a:spcPts val="0"/>
              </a:spcAft>
              <a:buSzPts val="500"/>
              <a:buNone/>
              <a:defRPr b="0" i="0" sz="700" u="none" cap="none" strike="noStrike">
                <a:solidFill>
                  <a:schemeClr val="dk1"/>
                </a:solidFill>
                <a:latin typeface="Raleway Light"/>
                <a:ea typeface="Raleway Light"/>
                <a:cs typeface="Raleway Light"/>
                <a:sym typeface="Raleway Light"/>
              </a:defRPr>
            </a:lvl9pPr>
          </a:lstStyle>
          <a:p/>
        </p:txBody>
      </p:sp>
      <p:sp>
        <p:nvSpPr>
          <p:cNvPr id="68" name="Google Shape;68;p15"/>
          <p:cNvSpPr txBox="1"/>
          <p:nvPr>
            <p:ph idx="12" type="sldNum"/>
          </p:nvPr>
        </p:nvSpPr>
        <p:spPr>
          <a:xfrm>
            <a:off x="0" y="4767263"/>
            <a:ext cx="404700" cy="376200"/>
          </a:xfrm>
          <a:prstGeom prst="rect">
            <a:avLst/>
          </a:prstGeom>
          <a:solidFill>
            <a:schemeClr val="lt1"/>
          </a:solidFill>
          <a:ln>
            <a:noFill/>
          </a:ln>
          <a:effectLst>
            <a:outerShdw blurRad="238135" rotWithShape="0" algn="l" dir="18900000" dist="95254">
              <a:srgbClr val="000000">
                <a:alpha val="20000"/>
              </a:srgbClr>
            </a:outerShdw>
          </a:effectLst>
        </p:spPr>
        <p:txBody>
          <a:bodyPr anchorCtr="0" anchor="ctr" bIns="17150" lIns="34275" spcFirstLastPara="1" rIns="34275" wrap="square" tIns="17150">
            <a:noAutofit/>
          </a:bodyPr>
          <a:lstStyle>
            <a:lvl1pPr indent="0" lvl="0"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1pPr>
            <a:lvl2pPr indent="0" lvl="1"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2pPr>
            <a:lvl3pPr indent="0" lvl="2"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3pPr>
            <a:lvl4pPr indent="0" lvl="3"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4pPr>
            <a:lvl5pPr indent="0" lvl="4"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5pPr>
            <a:lvl6pPr indent="0" lvl="5"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6pPr>
            <a:lvl7pPr indent="0" lvl="6"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7pPr>
            <a:lvl8pPr indent="0" lvl="7"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8pPr>
            <a:lvl9pPr indent="0" lvl="8" marL="0" marR="0" algn="ctr">
              <a:spcBef>
                <a:spcPts val="0"/>
              </a:spcBef>
              <a:buNone/>
              <a:defRPr b="0" i="0" sz="800" u="none" cap="none" strike="noStrike">
                <a:solidFill>
                  <a:schemeClr val="dk1"/>
                </a:solidFill>
                <a:latin typeface="Montserrat SemiBold"/>
                <a:ea typeface="Montserrat SemiBold"/>
                <a:cs typeface="Montserrat SemiBold"/>
                <a:sym typeface="Montserrat SemiBol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F26B43"/>
          </p15:clr>
        </p15:guide>
        <p15:guide id="2" pos="5760">
          <p15:clr>
            <a:srgbClr val="F26B43"/>
          </p15:clr>
        </p15:guide>
        <p15:guide id="3" pos="255">
          <p15:clr>
            <a:srgbClr val="F26B43"/>
          </p15:clr>
        </p15:guide>
        <p15:guide id="4" pos="583">
          <p15:clr>
            <a:srgbClr val="F26B43"/>
          </p15:clr>
        </p15:guide>
        <p15:guide id="5" pos="911">
          <p15:clr>
            <a:srgbClr val="F26B43"/>
          </p15:clr>
        </p15:guide>
        <p15:guide id="6" pos="1239">
          <p15:clr>
            <a:srgbClr val="F26B43"/>
          </p15:clr>
        </p15:guide>
        <p15:guide id="7" pos="1567">
          <p15:clr>
            <a:srgbClr val="F26B43"/>
          </p15:clr>
        </p15:guide>
        <p15:guide id="8" pos="1895">
          <p15:clr>
            <a:srgbClr val="F26B43"/>
          </p15:clr>
        </p15:guide>
        <p15:guide id="9" pos="2224">
          <p15:clr>
            <a:srgbClr val="F26B43"/>
          </p15:clr>
        </p15:guide>
        <p15:guide id="10" pos="2552">
          <p15:clr>
            <a:srgbClr val="F26B43"/>
          </p15:clr>
        </p15:guide>
        <p15:guide id="11" pos="2880">
          <p15:clr>
            <a:srgbClr val="F26B43"/>
          </p15:clr>
        </p15:guide>
        <p15:guide id="12" pos="3208">
          <p15:clr>
            <a:srgbClr val="F26B43"/>
          </p15:clr>
        </p15:guide>
        <p15:guide id="13" pos="3536">
          <p15:clr>
            <a:srgbClr val="F26B43"/>
          </p15:clr>
        </p15:guide>
        <p15:guide id="14" pos="3864">
          <p15:clr>
            <a:srgbClr val="F26B43"/>
          </p15:clr>
        </p15:guide>
        <p15:guide id="15" pos="4192">
          <p15:clr>
            <a:srgbClr val="F26B43"/>
          </p15:clr>
        </p15:guide>
        <p15:guide id="16" pos="4520">
          <p15:clr>
            <a:srgbClr val="F26B43"/>
          </p15:clr>
        </p15:guide>
        <p15:guide id="17" pos="4848">
          <p15:clr>
            <a:srgbClr val="F26B43"/>
          </p15:clr>
        </p15:guide>
        <p15:guide id="18" pos="5176">
          <p15:clr>
            <a:srgbClr val="F26B43"/>
          </p15:clr>
        </p15:guide>
        <p15:guide id="19" pos="5505">
          <p15:clr>
            <a:srgbClr val="F26B43"/>
          </p15:clr>
        </p15:guide>
        <p15:guide id="20" orient="horz">
          <p15:clr>
            <a:srgbClr val="F26B43"/>
          </p15:clr>
        </p15:guide>
        <p15:guide id="21" orient="horz" pos="3240">
          <p15:clr>
            <a:srgbClr val="F26B43"/>
          </p15:clr>
        </p15:guide>
        <p15:guide id="22" orient="horz" pos="255">
          <p15:clr>
            <a:srgbClr val="F26B43"/>
          </p15:clr>
        </p15:guide>
        <p15:guide id="23" orient="horz" pos="596">
          <p15:clr>
            <a:srgbClr val="F26B43"/>
          </p15:clr>
        </p15:guide>
        <p15:guide id="24" orient="horz" pos="937">
          <p15:clr>
            <a:srgbClr val="F26B43"/>
          </p15:clr>
        </p15:guide>
        <p15:guide id="25" orient="horz" pos="1279">
          <p15:clr>
            <a:srgbClr val="F26B43"/>
          </p15:clr>
        </p15:guide>
        <p15:guide id="26" orient="horz" pos="1620">
          <p15:clr>
            <a:srgbClr val="F26B43"/>
          </p15:clr>
        </p15:guide>
        <p15:guide id="27" orient="horz" pos="1961">
          <p15:clr>
            <a:srgbClr val="F26B43"/>
          </p15:clr>
        </p15:guide>
        <p15:guide id="28" orient="horz" pos="2302">
          <p15:clr>
            <a:srgbClr val="F26B43"/>
          </p15:clr>
        </p15:guide>
        <p15:guide id="29" orient="horz" pos="2643">
          <p15:clr>
            <a:srgbClr val="F26B43"/>
          </p15:clr>
        </p15:guide>
        <p15:guide id="30" orient="horz" pos="2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20"/>
          <p:cNvPicPr preferRelativeResize="0"/>
          <p:nvPr/>
        </p:nvPicPr>
        <p:blipFill rotWithShape="1">
          <a:blip r:embed="rId1">
            <a:alphaModFix/>
          </a:blip>
          <a:srcRect b="0" l="0" r="0" t="0"/>
          <a:stretch/>
        </p:blipFill>
        <p:spPr>
          <a:xfrm>
            <a:off x="0" y="0"/>
            <a:ext cx="9143363" cy="849189"/>
          </a:xfrm>
          <a:prstGeom prst="rect">
            <a:avLst/>
          </a:prstGeom>
          <a:noFill/>
          <a:ln>
            <a:noFill/>
          </a:ln>
        </p:spPr>
      </p:pic>
      <p:sp>
        <p:nvSpPr>
          <p:cNvPr id="86" name="Google Shape;86;p20"/>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1" i="1" sz="2300" u="none" cap="none" strike="noStrike">
                <a:solidFill>
                  <a:schemeClr val="lt1"/>
                </a:solidFill>
                <a:latin typeface="Ubuntu"/>
                <a:ea typeface="Ubuntu"/>
                <a:cs typeface="Ubuntu"/>
                <a:sym typeface="Ubuntu"/>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87" name="Google Shape;87;p20"/>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88" name="Google Shape;88;p20"/>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600"/>
              <a:buNone/>
              <a:defRPr b="0" i="0" sz="800" u="none" cap="none" strike="noStrike">
                <a:solidFill>
                  <a:srgbClr val="888888"/>
                </a:solidFill>
                <a:latin typeface="Calibri"/>
                <a:ea typeface="Calibri"/>
                <a:cs typeface="Calibri"/>
                <a:sym typeface="Calibri"/>
              </a:defRPr>
            </a:lvl1pPr>
            <a:lvl2pPr lvl="1"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2pPr>
            <a:lvl3pPr lvl="2"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3pPr>
            <a:lvl4pPr lvl="3"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4pPr>
            <a:lvl5pPr lvl="4"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5pPr>
            <a:lvl6pPr lvl="5"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6pPr>
            <a:lvl7pPr lvl="6"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7pPr>
            <a:lvl8pPr lvl="7"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8pPr>
            <a:lvl9pPr lvl="8"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9pPr>
          </a:lstStyle>
          <a:p/>
        </p:txBody>
      </p:sp>
      <p:sp>
        <p:nvSpPr>
          <p:cNvPr id="89" name="Google Shape;89;p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0" i="0" sz="800" u="none" cap="none" strike="noStrike">
                <a:solidFill>
                  <a:srgbClr val="888888"/>
                </a:solidFill>
                <a:latin typeface="Calibri"/>
                <a:ea typeface="Calibri"/>
                <a:cs typeface="Calibri"/>
                <a:sym typeface="Calibri"/>
              </a:defRPr>
            </a:lvl1pPr>
            <a:lvl2pPr lvl="1"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2pPr>
            <a:lvl3pPr lvl="2"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3pPr>
            <a:lvl4pPr lvl="3"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4pPr>
            <a:lvl5pPr lvl="4"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5pPr>
            <a:lvl6pPr lvl="5"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6pPr>
            <a:lvl7pPr lvl="6"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7pPr>
            <a:lvl8pPr lvl="7"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8pPr>
            <a:lvl9pPr lvl="8" marR="0" algn="l">
              <a:spcBef>
                <a:spcPts val="0"/>
              </a:spcBef>
              <a:spcAft>
                <a:spcPts val="0"/>
              </a:spcAft>
              <a:buSzPts val="600"/>
              <a:buNone/>
              <a:defRPr b="0" i="0" sz="800" u="none" cap="none" strike="noStrike">
                <a:solidFill>
                  <a:schemeClr val="dk1"/>
                </a:solidFill>
                <a:latin typeface="Calibri"/>
                <a:ea typeface="Calibri"/>
                <a:cs typeface="Calibri"/>
                <a:sym typeface="Calibri"/>
              </a:defRPr>
            </a:lvl9pPr>
          </a:lstStyle>
          <a:p/>
        </p:txBody>
      </p:sp>
      <p:sp>
        <p:nvSpPr>
          <p:cNvPr id="90" name="Google Shape;90;p20"/>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pic>
        <p:nvPicPr>
          <p:cNvPr id="120" name="Google Shape;120;p26"/>
          <p:cNvPicPr preferRelativeResize="0"/>
          <p:nvPr/>
        </p:nvPicPr>
        <p:blipFill rotWithShape="1">
          <a:blip r:embed="rId1">
            <a:alphaModFix/>
          </a:blip>
          <a:srcRect b="0" l="0" r="0" t="0"/>
          <a:stretch/>
        </p:blipFill>
        <p:spPr>
          <a:xfrm>
            <a:off x="0" y="0"/>
            <a:ext cx="9143356" cy="849760"/>
          </a:xfrm>
          <a:prstGeom prst="rect">
            <a:avLst/>
          </a:prstGeom>
          <a:noFill/>
          <a:ln>
            <a:noFill/>
          </a:ln>
        </p:spPr>
      </p:pic>
      <p:sp>
        <p:nvSpPr>
          <p:cNvPr id="121" name="Google Shape;121;p26"/>
          <p:cNvSpPr txBox="1"/>
          <p:nvPr>
            <p:ph type="title"/>
          </p:nvPr>
        </p:nvSpPr>
        <p:spPr>
          <a:xfrm>
            <a:off x="507997" y="223498"/>
            <a:ext cx="3342000" cy="3546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1" i="1" sz="2300" u="none" cap="none" strike="noStrike">
                <a:solidFill>
                  <a:schemeClr val="lt1"/>
                </a:solidFill>
                <a:latin typeface="Ubuntu"/>
                <a:ea typeface="Ubuntu"/>
                <a:cs typeface="Ubuntu"/>
                <a:sym typeface="Ubuntu"/>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122" name="Google Shape;122;p26"/>
          <p:cNvSpPr txBox="1"/>
          <p:nvPr>
            <p:ph idx="1" type="body"/>
          </p:nvPr>
        </p:nvSpPr>
        <p:spPr>
          <a:xfrm>
            <a:off x="512746" y="1181171"/>
            <a:ext cx="4006500" cy="1091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600"/>
              <a:buNone/>
              <a:defRPr b="0" i="0" sz="800" u="none" cap="none" strike="noStrike">
                <a:solidFill>
                  <a:srgbClr val="58595B"/>
                </a:solidFill>
                <a:latin typeface="Open Sans"/>
                <a:ea typeface="Open Sans"/>
                <a:cs typeface="Open Sans"/>
                <a:sym typeface="Open Sans"/>
              </a:defRPr>
            </a:lvl1pPr>
            <a:lvl2pPr indent="-228600" lvl="1" marL="914400" marR="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123" name="Google Shape;123;p26"/>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124" name="Google Shape;124;p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125" name="Google Shape;125;p26"/>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C94"/>
                </a:solidFill>
                <a:latin typeface="Open Sans"/>
                <a:ea typeface="Open Sans"/>
                <a:cs typeface="Open Sans"/>
                <a:sym typeface="Open Sans"/>
              </a:defRPr>
            </a:lvl1pPr>
            <a:lvl2pPr indent="0" lvl="1" marL="12700">
              <a:lnSpc>
                <a:spcPct val="100000"/>
              </a:lnSpc>
              <a:spcBef>
                <a:spcPts val="0"/>
              </a:spcBef>
              <a:buNone/>
              <a:defRPr b="0" i="0" sz="700">
                <a:solidFill>
                  <a:srgbClr val="683C94"/>
                </a:solidFill>
                <a:latin typeface="Open Sans"/>
                <a:ea typeface="Open Sans"/>
                <a:cs typeface="Open Sans"/>
                <a:sym typeface="Open Sans"/>
              </a:defRPr>
            </a:lvl2pPr>
            <a:lvl3pPr indent="0" lvl="2" marL="12700">
              <a:lnSpc>
                <a:spcPct val="100000"/>
              </a:lnSpc>
              <a:spcBef>
                <a:spcPts val="0"/>
              </a:spcBef>
              <a:buNone/>
              <a:defRPr b="0" i="0" sz="700">
                <a:solidFill>
                  <a:srgbClr val="683C94"/>
                </a:solidFill>
                <a:latin typeface="Open Sans"/>
                <a:ea typeface="Open Sans"/>
                <a:cs typeface="Open Sans"/>
                <a:sym typeface="Open Sans"/>
              </a:defRPr>
            </a:lvl3pPr>
            <a:lvl4pPr indent="0" lvl="3" marL="12700">
              <a:lnSpc>
                <a:spcPct val="100000"/>
              </a:lnSpc>
              <a:spcBef>
                <a:spcPts val="0"/>
              </a:spcBef>
              <a:buNone/>
              <a:defRPr b="0" i="0" sz="700">
                <a:solidFill>
                  <a:srgbClr val="683C94"/>
                </a:solidFill>
                <a:latin typeface="Open Sans"/>
                <a:ea typeface="Open Sans"/>
                <a:cs typeface="Open Sans"/>
                <a:sym typeface="Open Sans"/>
              </a:defRPr>
            </a:lvl4pPr>
            <a:lvl5pPr indent="0" lvl="4" marL="12700">
              <a:lnSpc>
                <a:spcPct val="100000"/>
              </a:lnSpc>
              <a:spcBef>
                <a:spcPts val="0"/>
              </a:spcBef>
              <a:buNone/>
              <a:defRPr b="0" i="0" sz="700">
                <a:solidFill>
                  <a:srgbClr val="683C94"/>
                </a:solidFill>
                <a:latin typeface="Open Sans"/>
                <a:ea typeface="Open Sans"/>
                <a:cs typeface="Open Sans"/>
                <a:sym typeface="Open Sans"/>
              </a:defRPr>
            </a:lvl5pPr>
            <a:lvl6pPr indent="0" lvl="5" marL="12700">
              <a:lnSpc>
                <a:spcPct val="100000"/>
              </a:lnSpc>
              <a:spcBef>
                <a:spcPts val="0"/>
              </a:spcBef>
              <a:buNone/>
              <a:defRPr b="0" i="0" sz="700">
                <a:solidFill>
                  <a:srgbClr val="683C94"/>
                </a:solidFill>
                <a:latin typeface="Open Sans"/>
                <a:ea typeface="Open Sans"/>
                <a:cs typeface="Open Sans"/>
                <a:sym typeface="Open Sans"/>
              </a:defRPr>
            </a:lvl6pPr>
            <a:lvl7pPr indent="0" lvl="6" marL="12700">
              <a:lnSpc>
                <a:spcPct val="100000"/>
              </a:lnSpc>
              <a:spcBef>
                <a:spcPts val="0"/>
              </a:spcBef>
              <a:buNone/>
              <a:defRPr b="0" i="0" sz="700">
                <a:solidFill>
                  <a:srgbClr val="683C94"/>
                </a:solidFill>
                <a:latin typeface="Open Sans"/>
                <a:ea typeface="Open Sans"/>
                <a:cs typeface="Open Sans"/>
                <a:sym typeface="Open Sans"/>
              </a:defRPr>
            </a:lvl7pPr>
            <a:lvl8pPr indent="0" lvl="7" marL="12700">
              <a:lnSpc>
                <a:spcPct val="100000"/>
              </a:lnSpc>
              <a:spcBef>
                <a:spcPts val="0"/>
              </a:spcBef>
              <a:buNone/>
              <a:defRPr b="0" i="0" sz="700">
                <a:solidFill>
                  <a:srgbClr val="683C94"/>
                </a:solidFill>
                <a:latin typeface="Open Sans"/>
                <a:ea typeface="Open Sans"/>
                <a:cs typeface="Open Sans"/>
                <a:sym typeface="Open Sans"/>
              </a:defRPr>
            </a:lvl8pPr>
            <a:lvl9pPr indent="0" lvl="8" marL="12700">
              <a:lnSpc>
                <a:spcPct val="100000"/>
              </a:lnSpc>
              <a:spcBef>
                <a:spcPts val="0"/>
              </a:spcBef>
              <a:buNone/>
              <a:defRPr b="0" i="0" sz="700">
                <a:solidFill>
                  <a:srgbClr val="683C94"/>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5.png"/><Relationship Id="rId22" Type="http://schemas.openxmlformats.org/officeDocument/2006/relationships/image" Target="../media/image11.png"/><Relationship Id="rId21" Type="http://schemas.openxmlformats.org/officeDocument/2006/relationships/image" Target="../media/image20.png"/><Relationship Id="rId24" Type="http://schemas.openxmlformats.org/officeDocument/2006/relationships/image" Target="../media/image21.png"/><Relationship Id="rId23"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3.png"/><Relationship Id="rId26" Type="http://schemas.openxmlformats.org/officeDocument/2006/relationships/image" Target="../media/image13.png"/><Relationship Id="rId25" Type="http://schemas.openxmlformats.org/officeDocument/2006/relationships/image" Target="../media/image18.png"/><Relationship Id="rId28" Type="http://schemas.openxmlformats.org/officeDocument/2006/relationships/image" Target="../media/image41.png"/><Relationship Id="rId27"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5.png"/><Relationship Id="rId29" Type="http://schemas.openxmlformats.org/officeDocument/2006/relationships/image" Target="../media/image27.png"/><Relationship Id="rId7" Type="http://schemas.openxmlformats.org/officeDocument/2006/relationships/image" Target="../media/image2.png"/><Relationship Id="rId8" Type="http://schemas.openxmlformats.org/officeDocument/2006/relationships/image" Target="../media/image24.png"/><Relationship Id="rId11" Type="http://schemas.openxmlformats.org/officeDocument/2006/relationships/image" Target="../media/image17.png"/><Relationship Id="rId10" Type="http://schemas.openxmlformats.org/officeDocument/2006/relationships/image" Target="../media/image14.png"/><Relationship Id="rId13" Type="http://schemas.openxmlformats.org/officeDocument/2006/relationships/image" Target="../media/image1.png"/><Relationship Id="rId12" Type="http://schemas.openxmlformats.org/officeDocument/2006/relationships/image" Target="../media/image10.png"/><Relationship Id="rId15" Type="http://schemas.openxmlformats.org/officeDocument/2006/relationships/image" Target="../media/image4.png"/><Relationship Id="rId14" Type="http://schemas.openxmlformats.org/officeDocument/2006/relationships/image" Target="../media/image7.png"/><Relationship Id="rId17" Type="http://schemas.openxmlformats.org/officeDocument/2006/relationships/image" Target="../media/image9.png"/><Relationship Id="rId16" Type="http://schemas.openxmlformats.org/officeDocument/2006/relationships/image" Target="../media/image19.png"/><Relationship Id="rId19" Type="http://schemas.openxmlformats.org/officeDocument/2006/relationships/image" Target="../media/image23.png"/><Relationship Id="rId1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0.png"/><Relationship Id="rId4" Type="http://schemas.openxmlformats.org/officeDocument/2006/relationships/image" Target="../media/image74.png"/><Relationship Id="rId5" Type="http://schemas.openxmlformats.org/officeDocument/2006/relationships/image" Target="../media/image57.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3.png"/><Relationship Id="rId4" Type="http://schemas.openxmlformats.org/officeDocument/2006/relationships/image" Target="../media/image104.png"/><Relationship Id="rId9" Type="http://schemas.openxmlformats.org/officeDocument/2006/relationships/image" Target="../media/image124.png"/><Relationship Id="rId5" Type="http://schemas.openxmlformats.org/officeDocument/2006/relationships/image" Target="../media/image107.png"/><Relationship Id="rId6" Type="http://schemas.openxmlformats.org/officeDocument/2006/relationships/image" Target="../media/image123.png"/><Relationship Id="rId7" Type="http://schemas.openxmlformats.org/officeDocument/2006/relationships/image" Target="../media/image110.png"/><Relationship Id="rId8" Type="http://schemas.openxmlformats.org/officeDocument/2006/relationships/image" Target="../media/image120.png"/><Relationship Id="rId11" Type="http://schemas.openxmlformats.org/officeDocument/2006/relationships/image" Target="../media/image57.png"/><Relationship Id="rId10" Type="http://schemas.openxmlformats.org/officeDocument/2006/relationships/image" Target="../media/image114.png"/><Relationship Id="rId13" Type="http://schemas.openxmlformats.org/officeDocument/2006/relationships/image" Target="../media/image27.png"/><Relationship Id="rId12" Type="http://schemas.openxmlformats.org/officeDocument/2006/relationships/image" Target="../media/image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7.png"/><Relationship Id="rId4" Type="http://schemas.openxmlformats.org/officeDocument/2006/relationships/image" Target="../media/image74.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20" Type="http://schemas.openxmlformats.org/officeDocument/2006/relationships/image" Target="../media/image53.png"/><Relationship Id="rId22" Type="http://schemas.openxmlformats.org/officeDocument/2006/relationships/image" Target="../media/image11.png"/><Relationship Id="rId21" Type="http://schemas.openxmlformats.org/officeDocument/2006/relationships/image" Target="../media/image52.png"/><Relationship Id="rId24" Type="http://schemas.openxmlformats.org/officeDocument/2006/relationships/image" Target="../media/image12.png"/><Relationship Id="rId23"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3.png"/><Relationship Id="rId26" Type="http://schemas.openxmlformats.org/officeDocument/2006/relationships/image" Target="../media/image13.png"/><Relationship Id="rId25" Type="http://schemas.openxmlformats.org/officeDocument/2006/relationships/image" Target="../media/image18.png"/><Relationship Id="rId28" Type="http://schemas.openxmlformats.org/officeDocument/2006/relationships/image" Target="../media/image27.png"/><Relationship Id="rId27"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24.png"/><Relationship Id="rId11" Type="http://schemas.openxmlformats.org/officeDocument/2006/relationships/image" Target="../media/image17.png"/><Relationship Id="rId10" Type="http://schemas.openxmlformats.org/officeDocument/2006/relationships/image" Target="../media/image14.png"/><Relationship Id="rId13" Type="http://schemas.openxmlformats.org/officeDocument/2006/relationships/image" Target="../media/image1.png"/><Relationship Id="rId12" Type="http://schemas.openxmlformats.org/officeDocument/2006/relationships/image" Target="../media/image10.png"/><Relationship Id="rId15" Type="http://schemas.openxmlformats.org/officeDocument/2006/relationships/image" Target="../media/image4.png"/><Relationship Id="rId14" Type="http://schemas.openxmlformats.org/officeDocument/2006/relationships/image" Target="../media/image7.png"/><Relationship Id="rId17" Type="http://schemas.openxmlformats.org/officeDocument/2006/relationships/image" Target="../media/image9.png"/><Relationship Id="rId16" Type="http://schemas.openxmlformats.org/officeDocument/2006/relationships/image" Target="../media/image19.png"/><Relationship Id="rId19" Type="http://schemas.openxmlformats.org/officeDocument/2006/relationships/image" Target="../media/image23.png"/><Relationship Id="rId18"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08.png"/><Relationship Id="rId4" Type="http://schemas.openxmlformats.org/officeDocument/2006/relationships/image" Target="../media/image118.png"/><Relationship Id="rId5" Type="http://schemas.openxmlformats.org/officeDocument/2006/relationships/image" Target="../media/image127.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8.png"/><Relationship Id="rId4" Type="http://schemas.openxmlformats.org/officeDocument/2006/relationships/image" Target="../media/image108.png"/><Relationship Id="rId5" Type="http://schemas.openxmlformats.org/officeDocument/2006/relationships/image" Target="../media/image125.png"/><Relationship Id="rId6" Type="http://schemas.openxmlformats.org/officeDocument/2006/relationships/image" Target="../media/image115.png"/><Relationship Id="rId7" Type="http://schemas.openxmlformats.org/officeDocument/2006/relationships/image" Target="../media/image74.png"/><Relationship Id="rId8"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8.png"/><Relationship Id="rId4" Type="http://schemas.openxmlformats.org/officeDocument/2006/relationships/image" Target="../media/image113.png"/><Relationship Id="rId9" Type="http://schemas.openxmlformats.org/officeDocument/2006/relationships/image" Target="../media/image74.png"/><Relationship Id="rId5" Type="http://schemas.openxmlformats.org/officeDocument/2006/relationships/image" Target="../media/image118.png"/><Relationship Id="rId6" Type="http://schemas.openxmlformats.org/officeDocument/2006/relationships/image" Target="../media/image108.png"/><Relationship Id="rId7" Type="http://schemas.openxmlformats.org/officeDocument/2006/relationships/image" Target="../media/image119.png"/><Relationship Id="rId8" Type="http://schemas.openxmlformats.org/officeDocument/2006/relationships/image" Target="../media/image129.png"/><Relationship Id="rId10" Type="http://schemas.openxmlformats.org/officeDocument/2006/relationships/image" Target="../media/image27.png"/></Relationships>
</file>

<file path=ppt/slides/_rels/slide17.xml.rels><?xml version="1.0" encoding="UTF-8" standalone="yes"?><Relationships xmlns="http://schemas.openxmlformats.org/package/2006/relationships"><Relationship Id="rId20" Type="http://schemas.openxmlformats.org/officeDocument/2006/relationships/image" Target="../media/image138.png"/><Relationship Id="rId22" Type="http://schemas.openxmlformats.org/officeDocument/2006/relationships/image" Target="../media/image147.png"/><Relationship Id="rId21" Type="http://schemas.openxmlformats.org/officeDocument/2006/relationships/image" Target="../media/image152.png"/><Relationship Id="rId24" Type="http://schemas.openxmlformats.org/officeDocument/2006/relationships/image" Target="../media/image27.png"/><Relationship Id="rId23" Type="http://schemas.openxmlformats.org/officeDocument/2006/relationships/image" Target="../media/image145.png"/><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8.png"/><Relationship Id="rId4" Type="http://schemas.openxmlformats.org/officeDocument/2006/relationships/image" Target="../media/image108.png"/><Relationship Id="rId9" Type="http://schemas.openxmlformats.org/officeDocument/2006/relationships/image" Target="../media/image126.png"/><Relationship Id="rId5" Type="http://schemas.openxmlformats.org/officeDocument/2006/relationships/image" Target="../media/image133.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31.png"/><Relationship Id="rId11" Type="http://schemas.openxmlformats.org/officeDocument/2006/relationships/image" Target="../media/image132.png"/><Relationship Id="rId10" Type="http://schemas.openxmlformats.org/officeDocument/2006/relationships/image" Target="../media/image139.png"/><Relationship Id="rId13" Type="http://schemas.openxmlformats.org/officeDocument/2006/relationships/image" Target="../media/image137.png"/><Relationship Id="rId12" Type="http://schemas.openxmlformats.org/officeDocument/2006/relationships/image" Target="../media/image142.png"/><Relationship Id="rId15" Type="http://schemas.openxmlformats.org/officeDocument/2006/relationships/image" Target="../media/image136.png"/><Relationship Id="rId14" Type="http://schemas.openxmlformats.org/officeDocument/2006/relationships/image" Target="../media/image130.png"/><Relationship Id="rId17" Type="http://schemas.openxmlformats.org/officeDocument/2006/relationships/image" Target="../media/image141.png"/><Relationship Id="rId16" Type="http://schemas.openxmlformats.org/officeDocument/2006/relationships/image" Target="../media/image135.png"/><Relationship Id="rId19" Type="http://schemas.openxmlformats.org/officeDocument/2006/relationships/image" Target="../media/image153.png"/><Relationship Id="rId18" Type="http://schemas.openxmlformats.org/officeDocument/2006/relationships/image" Target="../media/image1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67.png"/><Relationship Id="rId4" Type="http://schemas.openxmlformats.org/officeDocument/2006/relationships/image" Target="../media/image118.png"/><Relationship Id="rId9" Type="http://schemas.openxmlformats.org/officeDocument/2006/relationships/image" Target="../media/image149.png"/><Relationship Id="rId5" Type="http://schemas.openxmlformats.org/officeDocument/2006/relationships/image" Target="../media/image143.png"/><Relationship Id="rId6" Type="http://schemas.openxmlformats.org/officeDocument/2006/relationships/image" Target="../media/image140.png"/><Relationship Id="rId7" Type="http://schemas.openxmlformats.org/officeDocument/2006/relationships/image" Target="../media/image146.png"/><Relationship Id="rId8" Type="http://schemas.openxmlformats.org/officeDocument/2006/relationships/image" Target="../media/image151.png"/><Relationship Id="rId11" Type="http://schemas.openxmlformats.org/officeDocument/2006/relationships/image" Target="../media/image108.png"/><Relationship Id="rId10" Type="http://schemas.openxmlformats.org/officeDocument/2006/relationships/image" Target="../media/image163.png"/><Relationship Id="rId13" Type="http://schemas.openxmlformats.org/officeDocument/2006/relationships/image" Target="../media/image27.png"/><Relationship Id="rId12"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7.png"/><Relationship Id="rId4" Type="http://schemas.openxmlformats.org/officeDocument/2006/relationships/image" Target="../media/image118.png"/><Relationship Id="rId9" Type="http://schemas.openxmlformats.org/officeDocument/2006/relationships/image" Target="../media/image57.png"/><Relationship Id="rId5" Type="http://schemas.openxmlformats.org/officeDocument/2006/relationships/image" Target="../media/image150.png"/><Relationship Id="rId6" Type="http://schemas.openxmlformats.org/officeDocument/2006/relationships/image" Target="../media/image162.png"/><Relationship Id="rId7" Type="http://schemas.openxmlformats.org/officeDocument/2006/relationships/image" Target="../media/image154.png"/><Relationship Id="rId8" Type="http://schemas.openxmlformats.org/officeDocument/2006/relationships/image" Target="../media/image74.png"/><Relationship Id="rId10" Type="http://schemas.openxmlformats.org/officeDocument/2006/relationships/image" Target="../media/image27.png"/></Relationships>
</file>

<file path=ppt/slides/_rels/slide2.xml.rels><?xml version="1.0" encoding="UTF-8" standalone="yes"?><Relationships xmlns="http://schemas.openxmlformats.org/package/2006/relationships"><Relationship Id="rId20" Type="http://schemas.openxmlformats.org/officeDocument/2006/relationships/image" Target="../media/image5.png"/><Relationship Id="rId22" Type="http://schemas.openxmlformats.org/officeDocument/2006/relationships/image" Target="../media/image11.png"/><Relationship Id="rId21" Type="http://schemas.openxmlformats.org/officeDocument/2006/relationships/image" Target="../media/image20.png"/><Relationship Id="rId24" Type="http://schemas.openxmlformats.org/officeDocument/2006/relationships/image" Target="../media/image21.png"/><Relationship Id="rId23"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3.png"/><Relationship Id="rId26" Type="http://schemas.openxmlformats.org/officeDocument/2006/relationships/image" Target="../media/image13.png"/><Relationship Id="rId25" Type="http://schemas.openxmlformats.org/officeDocument/2006/relationships/image" Target="../media/image18.png"/><Relationship Id="rId28" Type="http://schemas.openxmlformats.org/officeDocument/2006/relationships/image" Target="../media/image27.png"/><Relationship Id="rId27"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24.png"/><Relationship Id="rId11" Type="http://schemas.openxmlformats.org/officeDocument/2006/relationships/image" Target="../media/image17.png"/><Relationship Id="rId10" Type="http://schemas.openxmlformats.org/officeDocument/2006/relationships/image" Target="../media/image14.png"/><Relationship Id="rId13" Type="http://schemas.openxmlformats.org/officeDocument/2006/relationships/image" Target="../media/image1.png"/><Relationship Id="rId12" Type="http://schemas.openxmlformats.org/officeDocument/2006/relationships/image" Target="../media/image10.png"/><Relationship Id="rId15" Type="http://schemas.openxmlformats.org/officeDocument/2006/relationships/image" Target="../media/image4.png"/><Relationship Id="rId14" Type="http://schemas.openxmlformats.org/officeDocument/2006/relationships/image" Target="../media/image7.png"/><Relationship Id="rId17" Type="http://schemas.openxmlformats.org/officeDocument/2006/relationships/image" Target="../media/image9.png"/><Relationship Id="rId16" Type="http://schemas.openxmlformats.org/officeDocument/2006/relationships/image" Target="../media/image19.png"/><Relationship Id="rId19" Type="http://schemas.openxmlformats.org/officeDocument/2006/relationships/image" Target="../media/image23.png"/><Relationship Id="rId1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8.png"/><Relationship Id="rId4" Type="http://schemas.openxmlformats.org/officeDocument/2006/relationships/image" Target="../media/image108.png"/><Relationship Id="rId9"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0.png"/><Relationship Id="rId7" Type="http://schemas.openxmlformats.org/officeDocument/2006/relationships/image" Target="../media/image155.png"/><Relationship Id="rId8" Type="http://schemas.openxmlformats.org/officeDocument/2006/relationships/image" Target="../media/image159.png"/><Relationship Id="rId11" Type="http://schemas.openxmlformats.org/officeDocument/2006/relationships/image" Target="../media/image164.png"/><Relationship Id="rId10" Type="http://schemas.openxmlformats.org/officeDocument/2006/relationships/image" Target="../media/image158.png"/><Relationship Id="rId13" Type="http://schemas.openxmlformats.org/officeDocument/2006/relationships/image" Target="../media/image178.png"/><Relationship Id="rId12" Type="http://schemas.openxmlformats.org/officeDocument/2006/relationships/image" Target="../media/image176.png"/><Relationship Id="rId15" Type="http://schemas.openxmlformats.org/officeDocument/2006/relationships/image" Target="../media/image165.png"/><Relationship Id="rId14" Type="http://schemas.openxmlformats.org/officeDocument/2006/relationships/image" Target="../media/image173.png"/><Relationship Id="rId17" Type="http://schemas.openxmlformats.org/officeDocument/2006/relationships/image" Target="../media/image74.png"/><Relationship Id="rId16" Type="http://schemas.openxmlformats.org/officeDocument/2006/relationships/image" Target="../media/image115.png"/><Relationship Id="rId19" Type="http://schemas.openxmlformats.org/officeDocument/2006/relationships/image" Target="../media/image27.png"/><Relationship Id="rId18"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8.png"/><Relationship Id="rId4" Type="http://schemas.openxmlformats.org/officeDocument/2006/relationships/image" Target="../media/image168.png"/><Relationship Id="rId5" Type="http://schemas.openxmlformats.org/officeDocument/2006/relationships/image" Target="../media/image74.png"/><Relationship Id="rId6" Type="http://schemas.openxmlformats.org/officeDocument/2006/relationships/image" Target="../media/image57.png"/><Relationship Id="rId7"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18.png"/><Relationship Id="rId4" Type="http://schemas.openxmlformats.org/officeDocument/2006/relationships/image" Target="../media/image175.png"/><Relationship Id="rId9" Type="http://schemas.openxmlformats.org/officeDocument/2006/relationships/image" Target="../media/image74.png"/><Relationship Id="rId5" Type="http://schemas.openxmlformats.org/officeDocument/2006/relationships/image" Target="../media/image166.png"/><Relationship Id="rId6" Type="http://schemas.openxmlformats.org/officeDocument/2006/relationships/image" Target="../media/image183.png"/><Relationship Id="rId7" Type="http://schemas.openxmlformats.org/officeDocument/2006/relationships/image" Target="../media/image170.png"/><Relationship Id="rId8" Type="http://schemas.openxmlformats.org/officeDocument/2006/relationships/image" Target="../media/image169.png"/><Relationship Id="rId11" Type="http://schemas.openxmlformats.org/officeDocument/2006/relationships/image" Target="../media/image27.png"/><Relationship Id="rId10"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18.png"/><Relationship Id="rId4" Type="http://schemas.openxmlformats.org/officeDocument/2006/relationships/image" Target="../media/image172.png"/><Relationship Id="rId5" Type="http://schemas.openxmlformats.org/officeDocument/2006/relationships/image" Target="../media/image174.png"/><Relationship Id="rId6" Type="http://schemas.openxmlformats.org/officeDocument/2006/relationships/image" Target="../media/image74.png"/><Relationship Id="rId7" Type="http://schemas.openxmlformats.org/officeDocument/2006/relationships/image" Target="../media/image57.png"/><Relationship Id="rId8"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9.png"/><Relationship Id="rId4" Type="http://schemas.openxmlformats.org/officeDocument/2006/relationships/image" Target="../media/image187.png"/><Relationship Id="rId9" Type="http://schemas.openxmlformats.org/officeDocument/2006/relationships/image" Target="../media/image57.png"/><Relationship Id="rId5" Type="http://schemas.openxmlformats.org/officeDocument/2006/relationships/image" Target="../media/image118.png"/><Relationship Id="rId6" Type="http://schemas.openxmlformats.org/officeDocument/2006/relationships/image" Target="../media/image177.png"/><Relationship Id="rId7" Type="http://schemas.openxmlformats.org/officeDocument/2006/relationships/image" Target="../media/image182.png"/><Relationship Id="rId8" Type="http://schemas.openxmlformats.org/officeDocument/2006/relationships/image" Target="../media/image74.png"/><Relationship Id="rId10"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18.png"/><Relationship Id="rId4" Type="http://schemas.openxmlformats.org/officeDocument/2006/relationships/image" Target="../media/image194.png"/><Relationship Id="rId9" Type="http://schemas.openxmlformats.org/officeDocument/2006/relationships/image" Target="../media/image74.png"/><Relationship Id="rId5" Type="http://schemas.openxmlformats.org/officeDocument/2006/relationships/image" Target="../media/image185.png"/><Relationship Id="rId6" Type="http://schemas.openxmlformats.org/officeDocument/2006/relationships/image" Target="../media/image195.png"/><Relationship Id="rId7" Type="http://schemas.openxmlformats.org/officeDocument/2006/relationships/image" Target="../media/image181.png"/><Relationship Id="rId8" Type="http://schemas.openxmlformats.org/officeDocument/2006/relationships/image" Target="../media/image186.png"/><Relationship Id="rId11" Type="http://schemas.openxmlformats.org/officeDocument/2006/relationships/image" Target="../media/image27.png"/><Relationship Id="rId10"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18.png"/><Relationship Id="rId4" Type="http://schemas.openxmlformats.org/officeDocument/2006/relationships/image" Target="../media/image193.png"/><Relationship Id="rId9" Type="http://schemas.openxmlformats.org/officeDocument/2006/relationships/image" Target="../media/image191.png"/><Relationship Id="rId5" Type="http://schemas.openxmlformats.org/officeDocument/2006/relationships/image" Target="../media/image113.png"/><Relationship Id="rId6" Type="http://schemas.openxmlformats.org/officeDocument/2006/relationships/image" Target="../media/image108.png"/><Relationship Id="rId7" Type="http://schemas.openxmlformats.org/officeDocument/2006/relationships/image" Target="../media/image199.png"/><Relationship Id="rId8" Type="http://schemas.openxmlformats.org/officeDocument/2006/relationships/image" Target="../media/image192.png"/><Relationship Id="rId11" Type="http://schemas.openxmlformats.org/officeDocument/2006/relationships/image" Target="../media/image184.png"/><Relationship Id="rId10" Type="http://schemas.openxmlformats.org/officeDocument/2006/relationships/image" Target="../media/image188.png"/><Relationship Id="rId13" Type="http://schemas.openxmlformats.org/officeDocument/2006/relationships/image" Target="../media/image202.png"/><Relationship Id="rId12" Type="http://schemas.openxmlformats.org/officeDocument/2006/relationships/image" Target="../media/image190.png"/><Relationship Id="rId15" Type="http://schemas.openxmlformats.org/officeDocument/2006/relationships/image" Target="../media/image201.png"/><Relationship Id="rId14" Type="http://schemas.openxmlformats.org/officeDocument/2006/relationships/image" Target="../media/image200.png"/><Relationship Id="rId16" Type="http://schemas.openxmlformats.org/officeDocument/2006/relationships/image" Target="../media/image27.png"/></Relationships>
</file>

<file path=ppt/slides/_rels/slide27.xml.rels><?xml version="1.0" encoding="UTF-8" standalone="yes"?><Relationships xmlns="http://schemas.openxmlformats.org/package/2006/relationships"><Relationship Id="rId20" Type="http://schemas.openxmlformats.org/officeDocument/2006/relationships/image" Target="../media/image53.png"/><Relationship Id="rId22" Type="http://schemas.openxmlformats.org/officeDocument/2006/relationships/image" Target="../media/image11.png"/><Relationship Id="rId21" Type="http://schemas.openxmlformats.org/officeDocument/2006/relationships/image" Target="../media/image52.png"/><Relationship Id="rId24" Type="http://schemas.openxmlformats.org/officeDocument/2006/relationships/image" Target="../media/image12.png"/><Relationship Id="rId23"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3.png"/><Relationship Id="rId26" Type="http://schemas.openxmlformats.org/officeDocument/2006/relationships/image" Target="../media/image13.png"/><Relationship Id="rId25" Type="http://schemas.openxmlformats.org/officeDocument/2006/relationships/image" Target="../media/image18.png"/><Relationship Id="rId28" Type="http://schemas.openxmlformats.org/officeDocument/2006/relationships/image" Target="../media/image27.png"/><Relationship Id="rId27"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24.png"/><Relationship Id="rId11" Type="http://schemas.openxmlformats.org/officeDocument/2006/relationships/image" Target="../media/image17.png"/><Relationship Id="rId10" Type="http://schemas.openxmlformats.org/officeDocument/2006/relationships/image" Target="../media/image14.png"/><Relationship Id="rId13" Type="http://schemas.openxmlformats.org/officeDocument/2006/relationships/image" Target="../media/image1.png"/><Relationship Id="rId12" Type="http://schemas.openxmlformats.org/officeDocument/2006/relationships/image" Target="../media/image10.png"/><Relationship Id="rId15" Type="http://schemas.openxmlformats.org/officeDocument/2006/relationships/image" Target="../media/image4.png"/><Relationship Id="rId14" Type="http://schemas.openxmlformats.org/officeDocument/2006/relationships/image" Target="../media/image7.png"/><Relationship Id="rId17" Type="http://schemas.openxmlformats.org/officeDocument/2006/relationships/image" Target="../media/image9.png"/><Relationship Id="rId16" Type="http://schemas.openxmlformats.org/officeDocument/2006/relationships/image" Target="../media/image19.png"/><Relationship Id="rId19" Type="http://schemas.openxmlformats.org/officeDocument/2006/relationships/image" Target="../media/image23.png"/><Relationship Id="rId18"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18.png"/><Relationship Id="rId4" Type="http://schemas.openxmlformats.org/officeDocument/2006/relationships/image" Target="../media/image108.png"/><Relationship Id="rId5" Type="http://schemas.openxmlformats.org/officeDocument/2006/relationships/image" Target="../media/image196.png"/><Relationship Id="rId6"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118.png"/><Relationship Id="rId4" Type="http://schemas.openxmlformats.org/officeDocument/2006/relationships/image" Target="../media/image108.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20" Type="http://schemas.openxmlformats.org/officeDocument/2006/relationships/image" Target="../media/image53.png"/><Relationship Id="rId22" Type="http://schemas.openxmlformats.org/officeDocument/2006/relationships/image" Target="../media/image11.png"/><Relationship Id="rId21" Type="http://schemas.openxmlformats.org/officeDocument/2006/relationships/image" Target="../media/image52.png"/><Relationship Id="rId24" Type="http://schemas.openxmlformats.org/officeDocument/2006/relationships/image" Target="../media/image12.png"/><Relationship Id="rId23"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3.png"/><Relationship Id="rId26" Type="http://schemas.openxmlformats.org/officeDocument/2006/relationships/image" Target="../media/image13.png"/><Relationship Id="rId25" Type="http://schemas.openxmlformats.org/officeDocument/2006/relationships/image" Target="../media/image18.png"/><Relationship Id="rId28" Type="http://schemas.openxmlformats.org/officeDocument/2006/relationships/image" Target="../media/image27.png"/><Relationship Id="rId27"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24.png"/><Relationship Id="rId11" Type="http://schemas.openxmlformats.org/officeDocument/2006/relationships/image" Target="../media/image17.png"/><Relationship Id="rId10" Type="http://schemas.openxmlformats.org/officeDocument/2006/relationships/image" Target="../media/image14.png"/><Relationship Id="rId13" Type="http://schemas.openxmlformats.org/officeDocument/2006/relationships/image" Target="../media/image1.png"/><Relationship Id="rId12" Type="http://schemas.openxmlformats.org/officeDocument/2006/relationships/image" Target="../media/image10.png"/><Relationship Id="rId15" Type="http://schemas.openxmlformats.org/officeDocument/2006/relationships/image" Target="../media/image4.png"/><Relationship Id="rId14" Type="http://schemas.openxmlformats.org/officeDocument/2006/relationships/image" Target="../media/image7.png"/><Relationship Id="rId17" Type="http://schemas.openxmlformats.org/officeDocument/2006/relationships/image" Target="../media/image9.png"/><Relationship Id="rId16" Type="http://schemas.openxmlformats.org/officeDocument/2006/relationships/image" Target="../media/image19.png"/><Relationship Id="rId19" Type="http://schemas.openxmlformats.org/officeDocument/2006/relationships/image" Target="../media/image23.png"/><Relationship Id="rId18" Type="http://schemas.openxmlformats.org/officeDocument/2006/relationships/image" Target="../media/image8.png"/></Relationships>
</file>

<file path=ppt/slides/_rels/slide30.xml.rels><?xml version="1.0" encoding="UTF-8" standalone="yes"?><Relationships xmlns="http://schemas.openxmlformats.org/package/2006/relationships"><Relationship Id="rId20" Type="http://schemas.openxmlformats.org/officeDocument/2006/relationships/image" Target="../media/image53.png"/><Relationship Id="rId22" Type="http://schemas.openxmlformats.org/officeDocument/2006/relationships/image" Target="../media/image11.png"/><Relationship Id="rId21" Type="http://schemas.openxmlformats.org/officeDocument/2006/relationships/image" Target="../media/image52.png"/><Relationship Id="rId24" Type="http://schemas.openxmlformats.org/officeDocument/2006/relationships/image" Target="../media/image12.png"/><Relationship Id="rId23"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3.png"/><Relationship Id="rId26" Type="http://schemas.openxmlformats.org/officeDocument/2006/relationships/image" Target="../media/image13.png"/><Relationship Id="rId25" Type="http://schemas.openxmlformats.org/officeDocument/2006/relationships/image" Target="../media/image18.png"/><Relationship Id="rId28" Type="http://schemas.openxmlformats.org/officeDocument/2006/relationships/image" Target="../media/image27.png"/><Relationship Id="rId27"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24.png"/><Relationship Id="rId11" Type="http://schemas.openxmlformats.org/officeDocument/2006/relationships/image" Target="../media/image17.png"/><Relationship Id="rId10" Type="http://schemas.openxmlformats.org/officeDocument/2006/relationships/image" Target="../media/image14.png"/><Relationship Id="rId13" Type="http://schemas.openxmlformats.org/officeDocument/2006/relationships/image" Target="../media/image1.png"/><Relationship Id="rId12" Type="http://schemas.openxmlformats.org/officeDocument/2006/relationships/image" Target="../media/image10.png"/><Relationship Id="rId15" Type="http://schemas.openxmlformats.org/officeDocument/2006/relationships/image" Target="../media/image4.png"/><Relationship Id="rId14" Type="http://schemas.openxmlformats.org/officeDocument/2006/relationships/image" Target="../media/image7.png"/><Relationship Id="rId17" Type="http://schemas.openxmlformats.org/officeDocument/2006/relationships/image" Target="../media/image9.png"/><Relationship Id="rId16" Type="http://schemas.openxmlformats.org/officeDocument/2006/relationships/image" Target="../media/image19.png"/><Relationship Id="rId19" Type="http://schemas.openxmlformats.org/officeDocument/2006/relationships/image" Target="../media/image23.png"/><Relationship Id="rId1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64.png"/><Relationship Id="rId4" Type="http://schemas.openxmlformats.org/officeDocument/2006/relationships/image" Target="../media/image57.png"/><Relationship Id="rId5" Type="http://schemas.openxmlformats.org/officeDocument/2006/relationships/image" Target="../media/image27.png"/></Relationships>
</file>

<file path=ppt/slides/_rels/slide5.xml.rels><?xml version="1.0" encoding="UTF-8" standalone="yes"?><Relationships xmlns="http://schemas.openxmlformats.org/package/2006/relationships"><Relationship Id="rId20" Type="http://schemas.openxmlformats.org/officeDocument/2006/relationships/image" Target="../media/image67.png"/><Relationship Id="rId22" Type="http://schemas.openxmlformats.org/officeDocument/2006/relationships/image" Target="../media/image72.png"/><Relationship Id="rId21" Type="http://schemas.openxmlformats.org/officeDocument/2006/relationships/image" Target="../media/image65.png"/><Relationship Id="rId24" Type="http://schemas.openxmlformats.org/officeDocument/2006/relationships/image" Target="../media/image27.png"/><Relationship Id="rId23" Type="http://schemas.openxmlformats.org/officeDocument/2006/relationships/image" Target="../media/image57.png"/><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56.png"/><Relationship Id="rId7" Type="http://schemas.openxmlformats.org/officeDocument/2006/relationships/image" Target="../media/image59.png"/><Relationship Id="rId8" Type="http://schemas.openxmlformats.org/officeDocument/2006/relationships/image" Target="../media/image60.png"/><Relationship Id="rId11" Type="http://schemas.openxmlformats.org/officeDocument/2006/relationships/image" Target="../media/image66.png"/><Relationship Id="rId10" Type="http://schemas.openxmlformats.org/officeDocument/2006/relationships/image" Target="../media/image84.png"/><Relationship Id="rId13" Type="http://schemas.openxmlformats.org/officeDocument/2006/relationships/image" Target="../media/image70.png"/><Relationship Id="rId12" Type="http://schemas.openxmlformats.org/officeDocument/2006/relationships/image" Target="../media/image62.png"/><Relationship Id="rId15" Type="http://schemas.openxmlformats.org/officeDocument/2006/relationships/image" Target="../media/image79.png"/><Relationship Id="rId14" Type="http://schemas.openxmlformats.org/officeDocument/2006/relationships/image" Target="../media/image71.png"/><Relationship Id="rId17" Type="http://schemas.openxmlformats.org/officeDocument/2006/relationships/image" Target="../media/image78.png"/><Relationship Id="rId16" Type="http://schemas.openxmlformats.org/officeDocument/2006/relationships/image" Target="../media/image75.png"/><Relationship Id="rId19" Type="http://schemas.openxmlformats.org/officeDocument/2006/relationships/image" Target="../media/image86.png"/><Relationship Id="rId18"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80.png"/><Relationship Id="rId4" Type="http://schemas.openxmlformats.org/officeDocument/2006/relationships/image" Target="../media/image57.png"/><Relationship Id="rId9" Type="http://schemas.openxmlformats.org/officeDocument/2006/relationships/image" Target="../media/image82.png"/><Relationship Id="rId5" Type="http://schemas.openxmlformats.org/officeDocument/2006/relationships/image" Target="../media/image74.png"/><Relationship Id="rId6" Type="http://schemas.openxmlformats.org/officeDocument/2006/relationships/image" Target="../media/image81.png"/><Relationship Id="rId7" Type="http://schemas.openxmlformats.org/officeDocument/2006/relationships/image" Target="../media/image77.png"/><Relationship Id="rId8" Type="http://schemas.openxmlformats.org/officeDocument/2006/relationships/image" Target="../media/image76.png"/><Relationship Id="rId11" Type="http://schemas.openxmlformats.org/officeDocument/2006/relationships/image" Target="../media/image73.png"/><Relationship Id="rId10" Type="http://schemas.openxmlformats.org/officeDocument/2006/relationships/image" Target="../media/image89.png"/><Relationship Id="rId13" Type="http://schemas.openxmlformats.org/officeDocument/2006/relationships/image" Target="../media/image27.png"/><Relationship Id="rId12"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7.png"/><Relationship Id="rId4" Type="http://schemas.openxmlformats.org/officeDocument/2006/relationships/image" Target="../media/image83.png"/><Relationship Id="rId9"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74.png"/><Relationship Id="rId7" Type="http://schemas.openxmlformats.org/officeDocument/2006/relationships/image" Target="../media/image91.png"/><Relationship Id="rId8" Type="http://schemas.openxmlformats.org/officeDocument/2006/relationships/image" Target="../media/image93.png"/><Relationship Id="rId11" Type="http://schemas.openxmlformats.org/officeDocument/2006/relationships/image" Target="../media/image27.png"/><Relationship Id="rId10"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1.png"/><Relationship Id="rId4" Type="http://schemas.openxmlformats.org/officeDocument/2006/relationships/image" Target="../media/image99.png"/><Relationship Id="rId5" Type="http://schemas.openxmlformats.org/officeDocument/2006/relationships/image" Target="../media/image57.png"/><Relationship Id="rId6" Type="http://schemas.openxmlformats.org/officeDocument/2006/relationships/image" Target="../media/image74.png"/><Relationship Id="rId7"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8.png"/><Relationship Id="rId4" Type="http://schemas.openxmlformats.org/officeDocument/2006/relationships/image" Target="../media/image102.png"/><Relationship Id="rId9" Type="http://schemas.openxmlformats.org/officeDocument/2006/relationships/image" Target="../media/image106.png"/><Relationship Id="rId5" Type="http://schemas.openxmlformats.org/officeDocument/2006/relationships/image" Target="../media/image105.png"/><Relationship Id="rId6" Type="http://schemas.openxmlformats.org/officeDocument/2006/relationships/image" Target="../media/image94.png"/><Relationship Id="rId7" Type="http://schemas.openxmlformats.org/officeDocument/2006/relationships/image" Target="../media/image97.png"/><Relationship Id="rId8" Type="http://schemas.openxmlformats.org/officeDocument/2006/relationships/image" Target="../media/image96.png"/><Relationship Id="rId11" Type="http://schemas.openxmlformats.org/officeDocument/2006/relationships/image" Target="../media/image74.png"/><Relationship Id="rId10" Type="http://schemas.openxmlformats.org/officeDocument/2006/relationships/image" Target="../media/image112.png"/><Relationship Id="rId13" Type="http://schemas.openxmlformats.org/officeDocument/2006/relationships/image" Target="../media/image27.png"/><Relationship Id="rId12"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 name="Shape 157"/>
        <p:cNvGrpSpPr/>
        <p:nvPr/>
      </p:nvGrpSpPr>
      <p:grpSpPr>
        <a:xfrm>
          <a:off x="0" y="0"/>
          <a:ext cx="0" cy="0"/>
          <a:chOff x="0" y="0"/>
          <a:chExt cx="0" cy="0"/>
        </a:xfrm>
      </p:grpSpPr>
      <p:pic>
        <p:nvPicPr>
          <p:cNvPr id="158" name="Google Shape;158;p32"/>
          <p:cNvPicPr preferRelativeResize="0"/>
          <p:nvPr/>
        </p:nvPicPr>
        <p:blipFill rotWithShape="1">
          <a:blip r:embed="rId3">
            <a:alphaModFix/>
          </a:blip>
          <a:srcRect b="0" l="0" r="0" t="0"/>
          <a:stretch/>
        </p:blipFill>
        <p:spPr>
          <a:xfrm>
            <a:off x="0" y="0"/>
            <a:ext cx="9143357" cy="5143139"/>
          </a:xfrm>
          <a:prstGeom prst="rect">
            <a:avLst/>
          </a:prstGeom>
          <a:noFill/>
          <a:ln>
            <a:noFill/>
          </a:ln>
        </p:spPr>
      </p:pic>
      <p:grpSp>
        <p:nvGrpSpPr>
          <p:cNvPr id="159" name="Google Shape;159;p32"/>
          <p:cNvGrpSpPr/>
          <p:nvPr/>
        </p:nvGrpSpPr>
        <p:grpSpPr>
          <a:xfrm>
            <a:off x="0" y="0"/>
            <a:ext cx="9143611" cy="5143414"/>
            <a:chOff x="0" y="0"/>
            <a:chExt cx="20104685" cy="11309178"/>
          </a:xfrm>
        </p:grpSpPr>
        <p:pic>
          <p:nvPicPr>
            <p:cNvPr id="160" name="Google Shape;160;p32"/>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161" name="Google Shape;161;p32"/>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2" name="Google Shape;162;p32"/>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63" name="Google Shape;163;p32"/>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4" name="Google Shape;164;p32"/>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65" name="Google Shape;165;p32"/>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66" name="Google Shape;166;p32"/>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67" name="Google Shape;167;p32"/>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68" name="Google Shape;168;p32"/>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69" name="Google Shape;169;p32"/>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70" name="Google Shape;170;p32"/>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1" name="Google Shape;171;p32"/>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72" name="Google Shape;172;p32"/>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3" name="Google Shape;173;p32"/>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74" name="Google Shape;174;p32"/>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75" name="Google Shape;175;p32"/>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76" name="Google Shape;176;p32"/>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7" name="Google Shape;177;p32"/>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78" name="Google Shape;178;p32"/>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79" name="Google Shape;179;p32"/>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80" name="Google Shape;180;p32"/>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81" name="Google Shape;181;p32"/>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2" name="Google Shape;182;p32"/>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83" name="Google Shape;183;p32"/>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4" name="Google Shape;184;p32"/>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185" name="Google Shape;185;p32"/>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6" name="Google Shape;186;p32"/>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87" name="Google Shape;187;p32"/>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188" name="Google Shape;188;p32"/>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189" name="Google Shape;189;p32"/>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90" name="Google Shape;190;p32"/>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91" name="Google Shape;191;p32"/>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92" name="Google Shape;192;p32"/>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93" name="Google Shape;193;p32"/>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94" name="Google Shape;194;p32"/>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195" name="Google Shape;195;p32" title="BBD-LOGO.png"/>
          <p:cNvPicPr preferRelativeResize="0"/>
          <p:nvPr/>
        </p:nvPicPr>
        <p:blipFill rotWithShape="1">
          <a:blip r:embed="rId28">
            <a:alphaModFix/>
          </a:blip>
          <a:srcRect b="18623" l="12772" r="10651" t="26522"/>
          <a:stretch/>
        </p:blipFill>
        <p:spPr>
          <a:xfrm>
            <a:off x="1941912" y="1598475"/>
            <a:ext cx="5260176" cy="2119624"/>
          </a:xfrm>
          <a:prstGeom prst="rect">
            <a:avLst/>
          </a:prstGeom>
          <a:noFill/>
          <a:ln>
            <a:noFill/>
          </a:ln>
        </p:spPr>
      </p:pic>
      <p:pic>
        <p:nvPicPr>
          <p:cNvPr id="196" name="Google Shape;196;p32" title="Bitkwa-Logo-New.png"/>
          <p:cNvPicPr preferRelativeResize="0"/>
          <p:nvPr/>
        </p:nvPicPr>
        <p:blipFill>
          <a:blip r:embed="rId29">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41"/>
          <p:cNvGrpSpPr/>
          <p:nvPr/>
        </p:nvGrpSpPr>
        <p:grpSpPr>
          <a:xfrm>
            <a:off x="5574462" y="1140134"/>
            <a:ext cx="3113663" cy="3290802"/>
            <a:chOff x="15302337" y="6051301"/>
            <a:chExt cx="3672205" cy="3881120"/>
          </a:xfrm>
        </p:grpSpPr>
        <p:pic>
          <p:nvPicPr>
            <p:cNvPr id="498" name="Google Shape;498;p41"/>
            <p:cNvPicPr preferRelativeResize="0"/>
            <p:nvPr/>
          </p:nvPicPr>
          <p:blipFill rotWithShape="1">
            <a:blip r:embed="rId3">
              <a:alphaModFix/>
            </a:blip>
            <a:srcRect b="0" l="0" r="0" t="0"/>
            <a:stretch/>
          </p:blipFill>
          <p:spPr>
            <a:xfrm>
              <a:off x="15302340" y="6051302"/>
              <a:ext cx="3671668" cy="3881075"/>
            </a:xfrm>
            <a:prstGeom prst="rect">
              <a:avLst/>
            </a:prstGeom>
            <a:noFill/>
            <a:ln>
              <a:noFill/>
            </a:ln>
          </p:spPr>
        </p:pic>
        <p:sp>
          <p:nvSpPr>
            <p:cNvPr id="499" name="Google Shape;499;p41"/>
            <p:cNvSpPr/>
            <p:nvPr/>
          </p:nvSpPr>
          <p:spPr>
            <a:xfrm>
              <a:off x="15302337" y="6051301"/>
              <a:ext cx="3672205" cy="3881120"/>
            </a:xfrm>
            <a:custGeom>
              <a:rect b="b" l="l" r="r" t="t"/>
              <a:pathLst>
                <a:path extrusionOk="0" h="3881120" w="3672205">
                  <a:moveTo>
                    <a:pt x="3503380" y="0"/>
                  </a:moveTo>
                  <a:lnTo>
                    <a:pt x="168288" y="0"/>
                  </a:lnTo>
                  <a:lnTo>
                    <a:pt x="123551" y="6011"/>
                  </a:lnTo>
                  <a:lnTo>
                    <a:pt x="83351" y="22977"/>
                  </a:lnTo>
                  <a:lnTo>
                    <a:pt x="49291" y="49291"/>
                  </a:lnTo>
                  <a:lnTo>
                    <a:pt x="22977" y="83351"/>
                  </a:lnTo>
                  <a:lnTo>
                    <a:pt x="6011" y="123551"/>
                  </a:lnTo>
                  <a:lnTo>
                    <a:pt x="0" y="168288"/>
                  </a:lnTo>
                  <a:lnTo>
                    <a:pt x="0" y="3712797"/>
                  </a:lnTo>
                  <a:lnTo>
                    <a:pt x="6011" y="3757534"/>
                  </a:lnTo>
                  <a:lnTo>
                    <a:pt x="22977" y="3797734"/>
                  </a:lnTo>
                  <a:lnTo>
                    <a:pt x="49291" y="3831794"/>
                  </a:lnTo>
                  <a:lnTo>
                    <a:pt x="83351" y="3858109"/>
                  </a:lnTo>
                  <a:lnTo>
                    <a:pt x="123551" y="3875074"/>
                  </a:lnTo>
                  <a:lnTo>
                    <a:pt x="168288" y="3881086"/>
                  </a:lnTo>
                  <a:lnTo>
                    <a:pt x="3503380" y="3881086"/>
                  </a:lnTo>
                  <a:lnTo>
                    <a:pt x="3548116" y="3875074"/>
                  </a:lnTo>
                  <a:lnTo>
                    <a:pt x="3588316" y="3858109"/>
                  </a:lnTo>
                  <a:lnTo>
                    <a:pt x="3622376" y="3831794"/>
                  </a:lnTo>
                  <a:lnTo>
                    <a:pt x="3648691" y="3797734"/>
                  </a:lnTo>
                  <a:lnTo>
                    <a:pt x="3665656" y="3757534"/>
                  </a:lnTo>
                  <a:lnTo>
                    <a:pt x="3671668" y="3712797"/>
                  </a:lnTo>
                  <a:lnTo>
                    <a:pt x="3671668" y="168288"/>
                  </a:lnTo>
                  <a:lnTo>
                    <a:pt x="3665656" y="123551"/>
                  </a:lnTo>
                  <a:lnTo>
                    <a:pt x="3648691" y="83351"/>
                  </a:lnTo>
                  <a:lnTo>
                    <a:pt x="3622376" y="49291"/>
                  </a:lnTo>
                  <a:lnTo>
                    <a:pt x="3588316" y="22977"/>
                  </a:lnTo>
                  <a:lnTo>
                    <a:pt x="3548116" y="6011"/>
                  </a:lnTo>
                  <a:lnTo>
                    <a:pt x="3503380" y="0"/>
                  </a:lnTo>
                  <a:close/>
                </a:path>
              </a:pathLst>
            </a:custGeom>
            <a:noFill/>
            <a:ln cap="flat" cmpd="sng" w="14275">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91">
                <a:solidFill>
                  <a:schemeClr val="dk1"/>
                </a:solidFill>
                <a:latin typeface="Calibri"/>
                <a:ea typeface="Calibri"/>
                <a:cs typeface="Calibri"/>
                <a:sym typeface="Calibri"/>
              </a:endParaRPr>
            </a:p>
          </p:txBody>
        </p:sp>
      </p:grpSp>
      <p:sp>
        <p:nvSpPr>
          <p:cNvPr id="500" name="Google Shape;500;p41"/>
          <p:cNvSpPr txBox="1"/>
          <p:nvPr/>
        </p:nvSpPr>
        <p:spPr>
          <a:xfrm>
            <a:off x="507999" y="1139975"/>
            <a:ext cx="4607400" cy="3232500"/>
          </a:xfrm>
          <a:prstGeom prst="rect">
            <a:avLst/>
          </a:prstGeom>
          <a:noFill/>
          <a:ln>
            <a:noFill/>
          </a:ln>
        </p:spPr>
        <p:txBody>
          <a:bodyPr anchorCtr="0" anchor="t" bIns="0" lIns="0" spcFirstLastPara="1" rIns="0" wrap="square" tIns="14075">
            <a:spAutoFit/>
          </a:bodyPr>
          <a:lstStyle/>
          <a:p>
            <a:pPr indent="-330200" lvl="0" marL="457200" marR="0" rtl="0" algn="l">
              <a:lnSpc>
                <a:spcPct val="100000"/>
              </a:lnSpc>
              <a:spcBef>
                <a:spcPts val="0"/>
              </a:spcBef>
              <a:spcAft>
                <a:spcPts val="0"/>
              </a:spcAft>
              <a:buClr>
                <a:srgbClr val="683B93"/>
              </a:buClr>
              <a:buSzPts val="1600"/>
              <a:buFont typeface="Montserrat"/>
              <a:buChar char="●"/>
            </a:pPr>
            <a:r>
              <a:rPr b="1" lang="en" sz="1600">
                <a:solidFill>
                  <a:srgbClr val="683B93"/>
                </a:solidFill>
                <a:latin typeface="Montserrat"/>
                <a:ea typeface="Montserrat"/>
                <a:cs typeface="Montserrat"/>
                <a:sym typeface="Montserrat"/>
              </a:rPr>
              <a:t>Abuse of centralization.</a:t>
            </a:r>
            <a:endParaRPr b="1" sz="1600">
              <a:solidFill>
                <a:srgbClr val="683B93"/>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683B93"/>
              </a:buClr>
              <a:buSzPts val="1600"/>
              <a:buFont typeface="Montserrat"/>
              <a:buChar char="●"/>
            </a:pPr>
            <a:r>
              <a:rPr b="1" lang="en" sz="1600">
                <a:solidFill>
                  <a:srgbClr val="683B93"/>
                </a:solidFill>
                <a:latin typeface="Montserrat"/>
                <a:ea typeface="Montserrat"/>
                <a:cs typeface="Montserrat"/>
                <a:sym typeface="Montserrat"/>
              </a:rPr>
              <a:t>Rising prices</a:t>
            </a:r>
            <a:endParaRPr b="1" sz="1600">
              <a:solidFill>
                <a:srgbClr val="683B93"/>
              </a:solidFill>
              <a:latin typeface="Montserrat"/>
              <a:ea typeface="Montserrat"/>
              <a:cs typeface="Montserrat"/>
              <a:sym typeface="Montserrat"/>
            </a:endParaRPr>
          </a:p>
          <a:p>
            <a:pPr indent="-330200" lvl="0" marL="457200" marR="89331" rtl="0" algn="l">
              <a:lnSpc>
                <a:spcPct val="100000"/>
              </a:lnSpc>
              <a:spcBef>
                <a:spcPts val="0"/>
              </a:spcBef>
              <a:spcAft>
                <a:spcPts val="0"/>
              </a:spcAft>
              <a:buClr>
                <a:srgbClr val="683B93"/>
              </a:buClr>
              <a:buSzPts val="1600"/>
              <a:buFont typeface="Montserrat"/>
              <a:buChar char="●"/>
            </a:pPr>
            <a:r>
              <a:rPr b="1" lang="en" sz="1600">
                <a:solidFill>
                  <a:srgbClr val="683B93"/>
                </a:solidFill>
                <a:latin typeface="Montserrat"/>
                <a:ea typeface="Montserrat"/>
                <a:cs typeface="Montserrat"/>
                <a:sym typeface="Montserrat"/>
              </a:rPr>
              <a:t>Stagnating real wages.</a:t>
            </a:r>
            <a:endParaRPr b="1" sz="1600">
              <a:solidFill>
                <a:srgbClr val="683B93"/>
              </a:solidFill>
              <a:latin typeface="Montserrat"/>
              <a:ea typeface="Montserrat"/>
              <a:cs typeface="Montserrat"/>
              <a:sym typeface="Montserrat"/>
            </a:endParaRPr>
          </a:p>
          <a:p>
            <a:pPr indent="-330200" lvl="0" marL="457200" marR="32181" rtl="0" algn="l">
              <a:lnSpc>
                <a:spcPct val="100000"/>
              </a:lnSpc>
              <a:spcBef>
                <a:spcPts val="0"/>
              </a:spcBef>
              <a:spcAft>
                <a:spcPts val="0"/>
              </a:spcAft>
              <a:buClr>
                <a:srgbClr val="683B93"/>
              </a:buClr>
              <a:buSzPts val="1600"/>
              <a:buFont typeface="Montserrat"/>
              <a:buChar char="●"/>
            </a:pPr>
            <a:r>
              <a:rPr b="1" lang="en" sz="1600">
                <a:solidFill>
                  <a:srgbClr val="683B93"/>
                </a:solidFill>
                <a:latin typeface="Montserrat"/>
                <a:ea typeface="Montserrat"/>
                <a:cs typeface="Montserrat"/>
                <a:sym typeface="Montserrat"/>
              </a:rPr>
              <a:t>Weakenin</a:t>
            </a:r>
            <a:r>
              <a:rPr b="1" lang="en" sz="1600">
                <a:solidFill>
                  <a:srgbClr val="683B93"/>
                </a:solidFill>
                <a:latin typeface="Montserrat"/>
                <a:ea typeface="Montserrat"/>
                <a:cs typeface="Montserrat"/>
                <a:sym typeface="Montserrat"/>
              </a:rPr>
              <a:t>g </a:t>
            </a:r>
            <a:r>
              <a:rPr b="1" lang="en" sz="1600">
                <a:solidFill>
                  <a:srgbClr val="683B93"/>
                </a:solidFill>
                <a:latin typeface="Montserrat"/>
                <a:ea typeface="Montserrat"/>
                <a:cs typeface="Montserrat"/>
                <a:sym typeface="Montserrat"/>
              </a:rPr>
              <a:t>currencies.</a:t>
            </a:r>
            <a:endParaRPr b="1" sz="1600">
              <a:solidFill>
                <a:srgbClr val="683B93"/>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683B93"/>
              </a:buClr>
              <a:buSzPts val="1600"/>
              <a:buFont typeface="Montserrat"/>
              <a:buChar char="●"/>
            </a:pPr>
            <a:r>
              <a:rPr b="1" lang="en" sz="1600">
                <a:solidFill>
                  <a:srgbClr val="683B93"/>
                </a:solidFill>
                <a:latin typeface="Montserrat"/>
                <a:ea typeface="Montserrat"/>
                <a:cs typeface="Montserrat"/>
                <a:sym typeface="Montserrat"/>
              </a:rPr>
              <a:t>The need to spend more money for fewer things.</a:t>
            </a:r>
            <a:endParaRPr b="1" sz="1600">
              <a:solidFill>
                <a:srgbClr val="683B93"/>
              </a:solidFill>
              <a:latin typeface="Montserrat"/>
              <a:ea typeface="Montserrat"/>
              <a:cs typeface="Montserrat"/>
              <a:sym typeface="Montserrat"/>
            </a:endParaRPr>
          </a:p>
          <a:p>
            <a:pPr indent="0" lvl="0" marL="0" marR="229171" rtl="0" algn="l">
              <a:lnSpc>
                <a:spcPct val="100000"/>
              </a:lnSpc>
              <a:spcBef>
                <a:spcPts val="1444"/>
              </a:spcBef>
              <a:spcAft>
                <a:spcPts val="0"/>
              </a:spcAft>
              <a:buNone/>
            </a:pPr>
            <a:r>
              <a:rPr lang="en" sz="1263">
                <a:solidFill>
                  <a:srgbClr val="57585B"/>
                </a:solidFill>
                <a:latin typeface="Montserrat"/>
                <a:ea typeface="Montserrat"/>
                <a:cs typeface="Montserrat"/>
                <a:sym typeface="Montserrat"/>
              </a:rPr>
              <a:t>This creates challenges for those with lower economic  resources, who may have limited access to  education, credit, resources, social networks, and  political representation, leading to potential  disadvantages in their ability to succeed.</a:t>
            </a:r>
            <a:endParaRPr sz="1263">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263">
              <a:solidFill>
                <a:schemeClr val="dk1"/>
              </a:solidFill>
              <a:latin typeface="Montserrat"/>
              <a:ea typeface="Montserrat"/>
              <a:cs typeface="Montserrat"/>
              <a:sym typeface="Montserrat"/>
            </a:endParaRPr>
          </a:p>
          <a:p>
            <a:pPr indent="0" lvl="0" marL="0" marR="137502" rtl="0" algn="l">
              <a:lnSpc>
                <a:spcPct val="100000"/>
              </a:lnSpc>
              <a:spcBef>
                <a:spcPts val="0"/>
              </a:spcBef>
              <a:spcAft>
                <a:spcPts val="0"/>
              </a:spcAft>
              <a:buNone/>
            </a:pPr>
            <a:r>
              <a:rPr lang="en" sz="1263">
                <a:solidFill>
                  <a:srgbClr val="57585B"/>
                </a:solidFill>
                <a:latin typeface="Montserrat"/>
                <a:ea typeface="Montserrat"/>
                <a:cs typeface="Montserrat"/>
                <a:sym typeface="Montserrat"/>
              </a:rPr>
              <a:t>As a result, the rich seem to keep getting richer and  the poor seem to keep getting poorer.</a:t>
            </a:r>
            <a:endParaRPr sz="1263">
              <a:solidFill>
                <a:schemeClr val="dk1"/>
              </a:solidFill>
              <a:latin typeface="Montserrat"/>
              <a:ea typeface="Montserrat"/>
              <a:cs typeface="Montserrat"/>
              <a:sym typeface="Montserrat"/>
            </a:endParaRPr>
          </a:p>
        </p:txBody>
      </p:sp>
      <p:sp>
        <p:nvSpPr>
          <p:cNvPr id="501" name="Google Shape;501;p41"/>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marR="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#3</a:t>
            </a:r>
            <a:endParaRPr sz="1200">
              <a:solidFill>
                <a:schemeClr val="dk1"/>
              </a:solidFill>
              <a:latin typeface="Ubuntu Light"/>
              <a:ea typeface="Ubuntu Light"/>
              <a:cs typeface="Ubuntu Light"/>
              <a:sym typeface="Ubuntu Light"/>
            </a:endParaRPr>
          </a:p>
        </p:txBody>
      </p:sp>
      <p:pic>
        <p:nvPicPr>
          <p:cNvPr id="502" name="Google Shape;502;p41" title="Screenshot 2025-09-29 130448.png"/>
          <p:cNvPicPr preferRelativeResize="0"/>
          <p:nvPr/>
        </p:nvPicPr>
        <p:blipFill>
          <a:blip r:embed="rId4">
            <a:alphaModFix/>
          </a:blip>
          <a:stretch>
            <a:fillRect/>
          </a:stretch>
        </p:blipFill>
        <p:spPr>
          <a:xfrm>
            <a:off x="0" y="-1"/>
            <a:ext cx="9144001" cy="852933"/>
          </a:xfrm>
          <a:prstGeom prst="rect">
            <a:avLst/>
          </a:prstGeom>
          <a:noFill/>
          <a:ln>
            <a:noFill/>
          </a:ln>
        </p:spPr>
      </p:pic>
      <p:sp>
        <p:nvSpPr>
          <p:cNvPr id="503" name="Google Shape;503;p41"/>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The History of Money</a:t>
            </a:r>
            <a:endParaRPr b="1" i="1" sz="1800">
              <a:solidFill>
                <a:schemeClr val="lt1"/>
              </a:solidFill>
              <a:latin typeface="Montserrat"/>
              <a:ea typeface="Montserrat"/>
              <a:cs typeface="Montserrat"/>
              <a:sym typeface="Montserrat"/>
            </a:endParaRPr>
          </a:p>
        </p:txBody>
      </p:sp>
      <p:pic>
        <p:nvPicPr>
          <p:cNvPr id="504" name="Google Shape;504;p41"/>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505" name="Google Shape;505;p4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09</a:t>
            </a:r>
            <a:endParaRPr/>
          </a:p>
        </p:txBody>
      </p:sp>
      <p:pic>
        <p:nvPicPr>
          <p:cNvPr id="506" name="Google Shape;506;p41"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2"/>
          <p:cNvSpPr txBox="1"/>
          <p:nvPr/>
        </p:nvSpPr>
        <p:spPr>
          <a:xfrm>
            <a:off x="508000" y="1173550"/>
            <a:ext cx="3129300" cy="21660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Paper to Plastic</a:t>
            </a:r>
            <a:endParaRPr sz="1600">
              <a:solidFill>
                <a:schemeClr val="dk1"/>
              </a:solidFill>
              <a:latin typeface="Montserrat"/>
              <a:ea typeface="Montserrat"/>
              <a:cs typeface="Montserrat"/>
              <a:sym typeface="Montserrat"/>
            </a:endParaRPr>
          </a:p>
          <a:p>
            <a:pPr indent="0" lvl="0" marL="0" marR="0" rtl="0" algn="l">
              <a:lnSpc>
                <a:spcPct val="101800"/>
              </a:lnSpc>
              <a:spcBef>
                <a:spcPts val="1500"/>
              </a:spcBef>
              <a:spcAft>
                <a:spcPts val="0"/>
              </a:spcAft>
              <a:buNone/>
            </a:pPr>
            <a:r>
              <a:rPr lang="en" sz="1000">
                <a:solidFill>
                  <a:srgbClr val="57585B"/>
                </a:solidFill>
                <a:latin typeface="Montserrat"/>
                <a:ea typeface="Montserrat"/>
                <a:cs typeface="Montserrat"/>
                <a:sym typeface="Montserrat"/>
              </a:rPr>
              <a:t>Today, we’ve come a long way from the introduction of the ﬁrst credit card back in  the 1950s. With a simple swipe of plastic, we can buy whatever we want, whenever  we want, without any hassle. It’s like opening up a world of endless possibilities, and  the excitement of discovering what it holds is palpable... or so we thought. Little did  we know that our reliance on credit would have painful aftereﬀects </a:t>
            </a:r>
            <a:r>
              <a:rPr i="0" lang="en" sz="1000">
                <a:solidFill>
                  <a:srgbClr val="444746"/>
                </a:solidFill>
                <a:latin typeface="Montserrat"/>
                <a:ea typeface="Montserrat"/>
                <a:cs typeface="Montserrat"/>
                <a:sym typeface="Montserrat"/>
              </a:rPr>
              <a:t>—</a:t>
            </a:r>
            <a:r>
              <a:rPr lang="en" sz="1000">
                <a:solidFill>
                  <a:srgbClr val="57585B"/>
                </a:solidFill>
                <a:latin typeface="Montserrat"/>
                <a:ea typeface="Montserrat"/>
                <a:cs typeface="Montserrat"/>
                <a:sym typeface="Montserrat"/>
              </a:rPr>
              <a:t> like raising the  overall cost of goods and incentivizing a certain economy doomed to fail.</a:t>
            </a:r>
            <a:endParaRPr sz="1000">
              <a:solidFill>
                <a:schemeClr val="dk1"/>
              </a:solidFill>
              <a:latin typeface="Montserrat"/>
              <a:ea typeface="Montserrat"/>
              <a:cs typeface="Montserrat"/>
              <a:sym typeface="Montserrat"/>
            </a:endParaRPr>
          </a:p>
        </p:txBody>
      </p:sp>
      <p:sp>
        <p:nvSpPr>
          <p:cNvPr id="512" name="Google Shape;512;p42"/>
          <p:cNvSpPr txBox="1"/>
          <p:nvPr/>
        </p:nvSpPr>
        <p:spPr>
          <a:xfrm>
            <a:off x="508000" y="3529541"/>
            <a:ext cx="3129300" cy="1413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As technology advances, so does the way we handle money. The internet has become a  major player in the ﬁnancial world, with online banking and e-commerce websites  making it possible to manage and spend money entirely online.</a:t>
            </a:r>
            <a:endParaRPr sz="1000">
              <a:solidFill>
                <a:schemeClr val="dk1"/>
              </a:solidFill>
              <a:latin typeface="Montserrat"/>
              <a:ea typeface="Montserrat"/>
              <a:cs typeface="Montserrat"/>
              <a:sym typeface="Montserrat"/>
            </a:endParaRPr>
          </a:p>
          <a:p>
            <a:pPr indent="0" lvl="0" marL="0" marR="13970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The rise of digital money marks the next signiﬁcant leap in this evolution, oﬀering  new possibilities and reshaping the way we make ﬁnancial transactions.</a:t>
            </a:r>
            <a:endParaRPr sz="1000">
              <a:solidFill>
                <a:schemeClr val="dk1"/>
              </a:solidFill>
              <a:latin typeface="Montserrat"/>
              <a:ea typeface="Montserrat"/>
              <a:cs typeface="Montserrat"/>
              <a:sym typeface="Montserrat"/>
            </a:endParaRPr>
          </a:p>
        </p:txBody>
      </p:sp>
      <p:grpSp>
        <p:nvGrpSpPr>
          <p:cNvPr id="513" name="Google Shape;513;p42"/>
          <p:cNvGrpSpPr/>
          <p:nvPr/>
        </p:nvGrpSpPr>
        <p:grpSpPr>
          <a:xfrm>
            <a:off x="4194915" y="1812293"/>
            <a:ext cx="4568034" cy="2339765"/>
            <a:chOff x="1073424" y="2505339"/>
            <a:chExt cx="2802303" cy="1435351"/>
          </a:xfrm>
        </p:grpSpPr>
        <p:grpSp>
          <p:nvGrpSpPr>
            <p:cNvPr id="514" name="Google Shape;514;p42"/>
            <p:cNvGrpSpPr/>
            <p:nvPr/>
          </p:nvGrpSpPr>
          <p:grpSpPr>
            <a:xfrm>
              <a:off x="1073424" y="3290728"/>
              <a:ext cx="354935" cy="354935"/>
              <a:chOff x="2360210" y="7235549"/>
              <a:chExt cx="780420" cy="780419"/>
            </a:xfrm>
          </p:grpSpPr>
          <p:pic>
            <p:nvPicPr>
              <p:cNvPr id="515" name="Google Shape;515;p42"/>
              <p:cNvPicPr preferRelativeResize="0"/>
              <p:nvPr/>
            </p:nvPicPr>
            <p:blipFill rotWithShape="1">
              <a:blip r:embed="rId3">
                <a:alphaModFix/>
              </a:blip>
              <a:srcRect b="0" l="0" r="0" t="0"/>
              <a:stretch/>
            </p:blipFill>
            <p:spPr>
              <a:xfrm>
                <a:off x="2360210" y="7235549"/>
                <a:ext cx="780018" cy="780018"/>
              </a:xfrm>
              <a:prstGeom prst="rect">
                <a:avLst/>
              </a:prstGeom>
              <a:noFill/>
              <a:ln>
                <a:noFill/>
              </a:ln>
            </p:spPr>
          </p:pic>
          <p:sp>
            <p:nvSpPr>
              <p:cNvPr id="516" name="Google Shape;516;p42"/>
              <p:cNvSpPr/>
              <p:nvPr/>
            </p:nvSpPr>
            <p:spPr>
              <a:xfrm>
                <a:off x="2360216" y="7235553"/>
                <a:ext cx="780414" cy="780415"/>
              </a:xfrm>
              <a:custGeom>
                <a:rect b="b" l="l" r="r" t="t"/>
                <a:pathLst>
                  <a:path extrusionOk="0" h="780415" w="780414">
                    <a:moveTo>
                      <a:pt x="780007" y="390009"/>
                    </a:moveTo>
                    <a:lnTo>
                      <a:pt x="776968" y="438931"/>
                    </a:lnTo>
                    <a:lnTo>
                      <a:pt x="768096" y="486039"/>
                    </a:lnTo>
                    <a:lnTo>
                      <a:pt x="753755" y="530969"/>
                    </a:lnTo>
                    <a:lnTo>
                      <a:pt x="734312" y="573354"/>
                    </a:lnTo>
                    <a:lnTo>
                      <a:pt x="710131" y="612829"/>
                    </a:lnTo>
                    <a:lnTo>
                      <a:pt x="681578" y="649029"/>
                    </a:lnTo>
                    <a:lnTo>
                      <a:pt x="649019" y="681588"/>
                    </a:lnTo>
                    <a:lnTo>
                      <a:pt x="612819" y="710141"/>
                    </a:lnTo>
                    <a:lnTo>
                      <a:pt x="573344" y="734322"/>
                    </a:lnTo>
                    <a:lnTo>
                      <a:pt x="530958" y="753766"/>
                    </a:lnTo>
                    <a:lnTo>
                      <a:pt x="486029" y="768106"/>
                    </a:lnTo>
                    <a:lnTo>
                      <a:pt x="438920" y="776979"/>
                    </a:lnTo>
                    <a:lnTo>
                      <a:pt x="389998" y="780018"/>
                    </a:lnTo>
                    <a:lnTo>
                      <a:pt x="341078" y="776979"/>
                    </a:lnTo>
                    <a:lnTo>
                      <a:pt x="293972" y="768106"/>
                    </a:lnTo>
                    <a:lnTo>
                      <a:pt x="249044" y="753766"/>
                    </a:lnTo>
                    <a:lnTo>
                      <a:pt x="206660" y="734322"/>
                    </a:lnTo>
                    <a:lnTo>
                      <a:pt x="167185" y="710141"/>
                    </a:lnTo>
                    <a:lnTo>
                      <a:pt x="130986" y="681588"/>
                    </a:lnTo>
                    <a:lnTo>
                      <a:pt x="98428" y="649029"/>
                    </a:lnTo>
                    <a:lnTo>
                      <a:pt x="69875" y="612829"/>
                    </a:lnTo>
                    <a:lnTo>
                      <a:pt x="45695" y="573354"/>
                    </a:lnTo>
                    <a:lnTo>
                      <a:pt x="26251" y="530969"/>
                    </a:lnTo>
                    <a:lnTo>
                      <a:pt x="11911" y="486039"/>
                    </a:lnTo>
                    <a:lnTo>
                      <a:pt x="3038" y="438931"/>
                    </a:lnTo>
                    <a:lnTo>
                      <a:pt x="0" y="390009"/>
                    </a:lnTo>
                    <a:lnTo>
                      <a:pt x="3038" y="341087"/>
                    </a:lnTo>
                    <a:lnTo>
                      <a:pt x="11911" y="293978"/>
                    </a:lnTo>
                    <a:lnTo>
                      <a:pt x="26251" y="249048"/>
                    </a:lnTo>
                    <a:lnTo>
                      <a:pt x="45695" y="206663"/>
                    </a:lnTo>
                    <a:lnTo>
                      <a:pt x="69875" y="167188"/>
                    </a:lnTo>
                    <a:lnTo>
                      <a:pt x="98428" y="130988"/>
                    </a:lnTo>
                    <a:lnTo>
                      <a:pt x="130986" y="98429"/>
                    </a:lnTo>
                    <a:lnTo>
                      <a:pt x="167185" y="69876"/>
                    </a:lnTo>
                    <a:lnTo>
                      <a:pt x="206660" y="45695"/>
                    </a:lnTo>
                    <a:lnTo>
                      <a:pt x="249044" y="26251"/>
                    </a:lnTo>
                    <a:lnTo>
                      <a:pt x="293972" y="11911"/>
                    </a:lnTo>
                    <a:lnTo>
                      <a:pt x="341078" y="3038"/>
                    </a:lnTo>
                    <a:lnTo>
                      <a:pt x="389998" y="0"/>
                    </a:lnTo>
                    <a:lnTo>
                      <a:pt x="438920" y="3038"/>
                    </a:lnTo>
                    <a:lnTo>
                      <a:pt x="486029" y="11911"/>
                    </a:lnTo>
                    <a:lnTo>
                      <a:pt x="530958" y="26251"/>
                    </a:lnTo>
                    <a:lnTo>
                      <a:pt x="573344" y="45695"/>
                    </a:lnTo>
                    <a:lnTo>
                      <a:pt x="612819" y="69876"/>
                    </a:lnTo>
                    <a:lnTo>
                      <a:pt x="649019" y="98429"/>
                    </a:lnTo>
                    <a:lnTo>
                      <a:pt x="681578" y="130988"/>
                    </a:lnTo>
                    <a:lnTo>
                      <a:pt x="710131" y="167188"/>
                    </a:lnTo>
                    <a:lnTo>
                      <a:pt x="734312" y="206663"/>
                    </a:lnTo>
                    <a:lnTo>
                      <a:pt x="753755" y="249048"/>
                    </a:lnTo>
                    <a:lnTo>
                      <a:pt x="768096" y="293978"/>
                    </a:lnTo>
                    <a:lnTo>
                      <a:pt x="776968" y="341087"/>
                    </a:lnTo>
                    <a:lnTo>
                      <a:pt x="780007" y="390009"/>
                    </a:lnTo>
                    <a:close/>
                  </a:path>
                </a:pathLst>
              </a:custGeom>
              <a:noFill/>
              <a:ln cap="flat" cmpd="sng" w="9900">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17" name="Google Shape;517;p42"/>
              <p:cNvSpPr/>
              <p:nvPr/>
            </p:nvSpPr>
            <p:spPr>
              <a:xfrm>
                <a:off x="2565093" y="7412539"/>
                <a:ext cx="370839" cy="426084"/>
              </a:xfrm>
              <a:custGeom>
                <a:rect b="b" l="l" r="r" t="t"/>
                <a:pathLst>
                  <a:path extrusionOk="0" h="426084" w="370839">
                    <a:moveTo>
                      <a:pt x="185093" y="0"/>
                    </a:moveTo>
                    <a:lnTo>
                      <a:pt x="131333" y="9534"/>
                    </a:lnTo>
                    <a:lnTo>
                      <a:pt x="99413" y="30700"/>
                    </a:lnTo>
                    <a:lnTo>
                      <a:pt x="79714" y="63317"/>
                    </a:lnTo>
                    <a:lnTo>
                      <a:pt x="79327" y="65484"/>
                    </a:lnTo>
                    <a:lnTo>
                      <a:pt x="79327" y="199721"/>
                    </a:lnTo>
                    <a:lnTo>
                      <a:pt x="83290" y="222340"/>
                    </a:lnTo>
                    <a:lnTo>
                      <a:pt x="94258" y="241780"/>
                    </a:lnTo>
                    <a:lnTo>
                      <a:pt x="110991" y="256497"/>
                    </a:lnTo>
                    <a:lnTo>
                      <a:pt x="132247" y="264944"/>
                    </a:lnTo>
                    <a:lnTo>
                      <a:pt x="132247" y="282033"/>
                    </a:lnTo>
                    <a:lnTo>
                      <a:pt x="76730" y="293216"/>
                    </a:lnTo>
                    <a:lnTo>
                      <a:pt x="28407" y="318668"/>
                    </a:lnTo>
                    <a:lnTo>
                      <a:pt x="0" y="386134"/>
                    </a:lnTo>
                    <a:lnTo>
                      <a:pt x="0" y="420091"/>
                    </a:lnTo>
                    <a:lnTo>
                      <a:pt x="5905" y="426039"/>
                    </a:lnTo>
                    <a:lnTo>
                      <a:pt x="364344" y="426039"/>
                    </a:lnTo>
                    <a:lnTo>
                      <a:pt x="370250" y="420091"/>
                    </a:lnTo>
                    <a:lnTo>
                      <a:pt x="370250" y="399432"/>
                    </a:lnTo>
                    <a:lnTo>
                      <a:pt x="26428" y="399432"/>
                    </a:lnTo>
                    <a:lnTo>
                      <a:pt x="26428" y="386134"/>
                    </a:lnTo>
                    <a:lnTo>
                      <a:pt x="30317" y="362455"/>
                    </a:lnTo>
                    <a:lnTo>
                      <a:pt x="40107" y="344935"/>
                    </a:lnTo>
                    <a:lnTo>
                      <a:pt x="52981" y="332715"/>
                    </a:lnTo>
                    <a:lnTo>
                      <a:pt x="66123" y="324932"/>
                    </a:lnTo>
                    <a:lnTo>
                      <a:pt x="92541" y="324932"/>
                    </a:lnTo>
                    <a:lnTo>
                      <a:pt x="92541" y="317131"/>
                    </a:lnTo>
                    <a:lnTo>
                      <a:pt x="136309" y="308378"/>
                    </a:lnTo>
                    <a:lnTo>
                      <a:pt x="326910" y="308378"/>
                    </a:lnTo>
                    <a:lnTo>
                      <a:pt x="323840" y="306262"/>
                    </a:lnTo>
                    <a:lnTo>
                      <a:pt x="185093" y="306262"/>
                    </a:lnTo>
                    <a:lnTo>
                      <a:pt x="170783" y="304457"/>
                    </a:lnTo>
                    <a:lnTo>
                      <a:pt x="162881" y="300307"/>
                    </a:lnTo>
                    <a:lnTo>
                      <a:pt x="159480" y="295714"/>
                    </a:lnTo>
                    <a:lnTo>
                      <a:pt x="158675" y="292577"/>
                    </a:lnTo>
                    <a:lnTo>
                      <a:pt x="158675" y="266285"/>
                    </a:lnTo>
                    <a:lnTo>
                      <a:pt x="238003" y="266285"/>
                    </a:lnTo>
                    <a:lnTo>
                      <a:pt x="238003" y="264944"/>
                    </a:lnTo>
                    <a:lnTo>
                      <a:pt x="259259" y="256497"/>
                    </a:lnTo>
                    <a:lnTo>
                      <a:pt x="275991" y="241780"/>
                    </a:lnTo>
                    <a:lnTo>
                      <a:pt x="277171" y="239689"/>
                    </a:lnTo>
                    <a:lnTo>
                      <a:pt x="145451" y="239689"/>
                    </a:lnTo>
                    <a:lnTo>
                      <a:pt x="130033" y="236537"/>
                    </a:lnTo>
                    <a:lnTo>
                      <a:pt x="117412" y="227955"/>
                    </a:lnTo>
                    <a:lnTo>
                      <a:pt x="108886" y="215247"/>
                    </a:lnTo>
                    <a:lnTo>
                      <a:pt x="105755" y="199721"/>
                    </a:lnTo>
                    <a:lnTo>
                      <a:pt x="105755" y="146006"/>
                    </a:lnTo>
                    <a:lnTo>
                      <a:pt x="123984" y="144159"/>
                    </a:lnTo>
                    <a:lnTo>
                      <a:pt x="145860" y="140037"/>
                    </a:lnTo>
                    <a:lnTo>
                      <a:pt x="168343" y="132727"/>
                    </a:lnTo>
                    <a:lnTo>
                      <a:pt x="188392" y="121315"/>
                    </a:lnTo>
                    <a:lnTo>
                      <a:pt x="290923" y="121315"/>
                    </a:lnTo>
                    <a:lnTo>
                      <a:pt x="290923" y="119273"/>
                    </a:lnTo>
                    <a:lnTo>
                      <a:pt x="105755" y="119273"/>
                    </a:lnTo>
                    <a:lnTo>
                      <a:pt x="105755" y="68626"/>
                    </a:lnTo>
                    <a:lnTo>
                      <a:pt x="110667" y="58902"/>
                    </a:lnTo>
                    <a:lnTo>
                      <a:pt x="123463" y="44808"/>
                    </a:lnTo>
                    <a:lnTo>
                      <a:pt x="147239" y="32119"/>
                    </a:lnTo>
                    <a:lnTo>
                      <a:pt x="185093" y="26606"/>
                    </a:lnTo>
                    <a:lnTo>
                      <a:pt x="264651" y="26606"/>
                    </a:lnTo>
                    <a:lnTo>
                      <a:pt x="238890" y="9534"/>
                    </a:lnTo>
                    <a:lnTo>
                      <a:pt x="185093" y="0"/>
                    </a:lnTo>
                    <a:close/>
                  </a:path>
                  <a:path extrusionOk="0" h="426084" w="370839">
                    <a:moveTo>
                      <a:pt x="92541" y="324932"/>
                    </a:moveTo>
                    <a:lnTo>
                      <a:pt x="66123" y="324932"/>
                    </a:lnTo>
                    <a:lnTo>
                      <a:pt x="66123" y="399432"/>
                    </a:lnTo>
                    <a:lnTo>
                      <a:pt x="92541" y="399432"/>
                    </a:lnTo>
                    <a:lnTo>
                      <a:pt x="92541" y="324932"/>
                    </a:lnTo>
                    <a:close/>
                  </a:path>
                  <a:path extrusionOk="0" h="426084" w="370839">
                    <a:moveTo>
                      <a:pt x="326910" y="308378"/>
                    </a:moveTo>
                    <a:lnTo>
                      <a:pt x="233940" y="308378"/>
                    </a:lnTo>
                    <a:lnTo>
                      <a:pt x="277708" y="317131"/>
                    </a:lnTo>
                    <a:lnTo>
                      <a:pt x="277708" y="399432"/>
                    </a:lnTo>
                    <a:lnTo>
                      <a:pt x="304126" y="399432"/>
                    </a:lnTo>
                    <a:lnTo>
                      <a:pt x="304126" y="324806"/>
                    </a:lnTo>
                    <a:lnTo>
                      <a:pt x="346289" y="324806"/>
                    </a:lnTo>
                    <a:lnTo>
                      <a:pt x="341842" y="318668"/>
                    </a:lnTo>
                    <a:lnTo>
                      <a:pt x="326910" y="308378"/>
                    </a:lnTo>
                    <a:close/>
                  </a:path>
                  <a:path extrusionOk="0" h="426084" w="370839">
                    <a:moveTo>
                      <a:pt x="346289" y="324806"/>
                    </a:moveTo>
                    <a:lnTo>
                      <a:pt x="304126" y="324806"/>
                    </a:lnTo>
                    <a:lnTo>
                      <a:pt x="317270" y="332506"/>
                    </a:lnTo>
                    <a:lnTo>
                      <a:pt x="330148" y="344700"/>
                    </a:lnTo>
                    <a:lnTo>
                      <a:pt x="339941" y="362279"/>
                    </a:lnTo>
                    <a:lnTo>
                      <a:pt x="343832" y="386134"/>
                    </a:lnTo>
                    <a:lnTo>
                      <a:pt x="343832" y="399432"/>
                    </a:lnTo>
                    <a:lnTo>
                      <a:pt x="370250" y="399432"/>
                    </a:lnTo>
                    <a:lnTo>
                      <a:pt x="370250" y="386134"/>
                    </a:lnTo>
                    <a:lnTo>
                      <a:pt x="361995" y="346490"/>
                    </a:lnTo>
                    <a:lnTo>
                      <a:pt x="346289" y="324806"/>
                    </a:lnTo>
                    <a:close/>
                  </a:path>
                  <a:path extrusionOk="0" h="426084" w="370839">
                    <a:moveTo>
                      <a:pt x="233940" y="308378"/>
                    </a:moveTo>
                    <a:lnTo>
                      <a:pt x="136309" y="308378"/>
                    </a:lnTo>
                    <a:lnTo>
                      <a:pt x="142443" y="317329"/>
                    </a:lnTo>
                    <a:lnTo>
                      <a:pt x="152200" y="325178"/>
                    </a:lnTo>
                    <a:lnTo>
                      <a:pt x="166208" y="330750"/>
                    </a:lnTo>
                    <a:lnTo>
                      <a:pt x="185093" y="332869"/>
                    </a:lnTo>
                    <a:lnTo>
                      <a:pt x="204015" y="330750"/>
                    </a:lnTo>
                    <a:lnTo>
                      <a:pt x="218041" y="325178"/>
                    </a:lnTo>
                    <a:lnTo>
                      <a:pt x="227805" y="317329"/>
                    </a:lnTo>
                    <a:lnTo>
                      <a:pt x="233940" y="308378"/>
                    </a:lnTo>
                    <a:close/>
                  </a:path>
                  <a:path extrusionOk="0" h="426084" w="370839">
                    <a:moveTo>
                      <a:pt x="238003" y="266285"/>
                    </a:moveTo>
                    <a:lnTo>
                      <a:pt x="211585" y="266285"/>
                    </a:lnTo>
                    <a:lnTo>
                      <a:pt x="211585" y="292577"/>
                    </a:lnTo>
                    <a:lnTo>
                      <a:pt x="210773" y="295714"/>
                    </a:lnTo>
                    <a:lnTo>
                      <a:pt x="207362" y="300307"/>
                    </a:lnTo>
                    <a:lnTo>
                      <a:pt x="199440" y="304457"/>
                    </a:lnTo>
                    <a:lnTo>
                      <a:pt x="185093" y="306262"/>
                    </a:lnTo>
                    <a:lnTo>
                      <a:pt x="323840" y="306262"/>
                    </a:lnTo>
                    <a:lnTo>
                      <a:pt x="316711" y="301350"/>
                    </a:lnTo>
                    <a:lnTo>
                      <a:pt x="293519" y="293216"/>
                    </a:lnTo>
                    <a:lnTo>
                      <a:pt x="238003" y="282033"/>
                    </a:lnTo>
                    <a:lnTo>
                      <a:pt x="238003" y="266285"/>
                    </a:lnTo>
                    <a:close/>
                  </a:path>
                  <a:path extrusionOk="0" h="426084" w="370839">
                    <a:moveTo>
                      <a:pt x="290923" y="121315"/>
                    </a:moveTo>
                    <a:lnTo>
                      <a:pt x="188392" y="121315"/>
                    </a:lnTo>
                    <a:lnTo>
                      <a:pt x="264484" y="143189"/>
                    </a:lnTo>
                    <a:lnTo>
                      <a:pt x="264484" y="199721"/>
                    </a:lnTo>
                    <a:lnTo>
                      <a:pt x="261354" y="215247"/>
                    </a:lnTo>
                    <a:lnTo>
                      <a:pt x="252832" y="227955"/>
                    </a:lnTo>
                    <a:lnTo>
                      <a:pt x="240214" y="236537"/>
                    </a:lnTo>
                    <a:lnTo>
                      <a:pt x="224799" y="239689"/>
                    </a:lnTo>
                    <a:lnTo>
                      <a:pt x="277171" y="239689"/>
                    </a:lnTo>
                    <a:lnTo>
                      <a:pt x="286959" y="222340"/>
                    </a:lnTo>
                    <a:lnTo>
                      <a:pt x="290923" y="199721"/>
                    </a:lnTo>
                    <a:lnTo>
                      <a:pt x="290923" y="121315"/>
                    </a:lnTo>
                    <a:close/>
                  </a:path>
                  <a:path extrusionOk="0" h="426084" w="370839">
                    <a:moveTo>
                      <a:pt x="184140" y="92416"/>
                    </a:moveTo>
                    <a:lnTo>
                      <a:pt x="179188" y="93693"/>
                    </a:lnTo>
                    <a:lnTo>
                      <a:pt x="175753" y="97075"/>
                    </a:lnTo>
                    <a:lnTo>
                      <a:pt x="161602" y="106595"/>
                    </a:lnTo>
                    <a:lnTo>
                      <a:pt x="143279" y="113137"/>
                    </a:lnTo>
                    <a:lnTo>
                      <a:pt x="123694" y="117198"/>
                    </a:lnTo>
                    <a:lnTo>
                      <a:pt x="105755" y="119273"/>
                    </a:lnTo>
                    <a:lnTo>
                      <a:pt x="290923" y="119273"/>
                    </a:lnTo>
                    <a:lnTo>
                      <a:pt x="290923" y="115504"/>
                    </a:lnTo>
                    <a:lnTo>
                      <a:pt x="264484" y="115504"/>
                    </a:lnTo>
                    <a:lnTo>
                      <a:pt x="188779" y="93693"/>
                    </a:lnTo>
                    <a:lnTo>
                      <a:pt x="184140" y="92416"/>
                    </a:lnTo>
                    <a:close/>
                  </a:path>
                  <a:path extrusionOk="0" h="426084" w="370839">
                    <a:moveTo>
                      <a:pt x="264651" y="26606"/>
                    </a:moveTo>
                    <a:lnTo>
                      <a:pt x="185093" y="26606"/>
                    </a:lnTo>
                    <a:lnTo>
                      <a:pt x="222984" y="32119"/>
                    </a:lnTo>
                    <a:lnTo>
                      <a:pt x="246777" y="44808"/>
                    </a:lnTo>
                    <a:lnTo>
                      <a:pt x="259577" y="58902"/>
                    </a:lnTo>
                    <a:lnTo>
                      <a:pt x="264484" y="68626"/>
                    </a:lnTo>
                    <a:lnTo>
                      <a:pt x="264484" y="115504"/>
                    </a:lnTo>
                    <a:lnTo>
                      <a:pt x="290923" y="115504"/>
                    </a:lnTo>
                    <a:lnTo>
                      <a:pt x="290923" y="65484"/>
                    </a:lnTo>
                    <a:lnTo>
                      <a:pt x="290786" y="64406"/>
                    </a:lnTo>
                    <a:lnTo>
                      <a:pt x="290535" y="63317"/>
                    </a:lnTo>
                    <a:lnTo>
                      <a:pt x="286261" y="52346"/>
                    </a:lnTo>
                    <a:lnTo>
                      <a:pt x="270829" y="30700"/>
                    </a:lnTo>
                    <a:lnTo>
                      <a:pt x="264651" y="26606"/>
                    </a:lnTo>
                    <a:close/>
                  </a:path>
                </a:pathLst>
              </a:custGeom>
              <a:solidFill>
                <a:srgbClr val="EB8B2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grpSp>
        <p:grpSp>
          <p:nvGrpSpPr>
            <p:cNvPr id="518" name="Google Shape;518;p42"/>
            <p:cNvGrpSpPr/>
            <p:nvPr/>
          </p:nvGrpSpPr>
          <p:grpSpPr>
            <a:xfrm>
              <a:off x="1073424" y="2552131"/>
              <a:ext cx="354935" cy="354933"/>
              <a:chOff x="2360210" y="5611546"/>
              <a:chExt cx="780420" cy="780416"/>
            </a:xfrm>
          </p:grpSpPr>
          <p:pic>
            <p:nvPicPr>
              <p:cNvPr id="519" name="Google Shape;519;p42"/>
              <p:cNvPicPr preferRelativeResize="0"/>
              <p:nvPr/>
            </p:nvPicPr>
            <p:blipFill rotWithShape="1">
              <a:blip r:embed="rId4">
                <a:alphaModFix/>
              </a:blip>
              <a:srcRect b="0" l="0" r="0" t="0"/>
              <a:stretch/>
            </p:blipFill>
            <p:spPr>
              <a:xfrm>
                <a:off x="2360210" y="5611546"/>
                <a:ext cx="780018" cy="780018"/>
              </a:xfrm>
              <a:prstGeom prst="rect">
                <a:avLst/>
              </a:prstGeom>
              <a:noFill/>
              <a:ln>
                <a:noFill/>
              </a:ln>
            </p:spPr>
          </p:pic>
          <p:sp>
            <p:nvSpPr>
              <p:cNvPr id="520" name="Google Shape;520;p42"/>
              <p:cNvSpPr/>
              <p:nvPr/>
            </p:nvSpPr>
            <p:spPr>
              <a:xfrm>
                <a:off x="2360216" y="5611548"/>
                <a:ext cx="780414" cy="780414"/>
              </a:xfrm>
              <a:custGeom>
                <a:rect b="b" l="l" r="r" t="t"/>
                <a:pathLst>
                  <a:path extrusionOk="0" h="780414" w="780414">
                    <a:moveTo>
                      <a:pt x="780007" y="390009"/>
                    </a:moveTo>
                    <a:lnTo>
                      <a:pt x="776968" y="438931"/>
                    </a:lnTo>
                    <a:lnTo>
                      <a:pt x="768096" y="486039"/>
                    </a:lnTo>
                    <a:lnTo>
                      <a:pt x="753755" y="530969"/>
                    </a:lnTo>
                    <a:lnTo>
                      <a:pt x="734312" y="573354"/>
                    </a:lnTo>
                    <a:lnTo>
                      <a:pt x="710131" y="612829"/>
                    </a:lnTo>
                    <a:lnTo>
                      <a:pt x="681578" y="649029"/>
                    </a:lnTo>
                    <a:lnTo>
                      <a:pt x="649019" y="681588"/>
                    </a:lnTo>
                    <a:lnTo>
                      <a:pt x="612819" y="710141"/>
                    </a:lnTo>
                    <a:lnTo>
                      <a:pt x="573344" y="734322"/>
                    </a:lnTo>
                    <a:lnTo>
                      <a:pt x="530958" y="753766"/>
                    </a:lnTo>
                    <a:lnTo>
                      <a:pt x="486029" y="768106"/>
                    </a:lnTo>
                    <a:lnTo>
                      <a:pt x="438920" y="776979"/>
                    </a:lnTo>
                    <a:lnTo>
                      <a:pt x="389998" y="780018"/>
                    </a:lnTo>
                    <a:lnTo>
                      <a:pt x="341078" y="776979"/>
                    </a:lnTo>
                    <a:lnTo>
                      <a:pt x="293972" y="768106"/>
                    </a:lnTo>
                    <a:lnTo>
                      <a:pt x="249044" y="753766"/>
                    </a:lnTo>
                    <a:lnTo>
                      <a:pt x="206660" y="734322"/>
                    </a:lnTo>
                    <a:lnTo>
                      <a:pt x="167185" y="710141"/>
                    </a:lnTo>
                    <a:lnTo>
                      <a:pt x="130986" y="681588"/>
                    </a:lnTo>
                    <a:lnTo>
                      <a:pt x="98428" y="649029"/>
                    </a:lnTo>
                    <a:lnTo>
                      <a:pt x="69875" y="612829"/>
                    </a:lnTo>
                    <a:lnTo>
                      <a:pt x="45695" y="573354"/>
                    </a:lnTo>
                    <a:lnTo>
                      <a:pt x="26251" y="530969"/>
                    </a:lnTo>
                    <a:lnTo>
                      <a:pt x="11911" y="486039"/>
                    </a:lnTo>
                    <a:lnTo>
                      <a:pt x="3038" y="438931"/>
                    </a:lnTo>
                    <a:lnTo>
                      <a:pt x="0" y="390009"/>
                    </a:lnTo>
                    <a:lnTo>
                      <a:pt x="3038" y="341087"/>
                    </a:lnTo>
                    <a:lnTo>
                      <a:pt x="11911" y="293978"/>
                    </a:lnTo>
                    <a:lnTo>
                      <a:pt x="26251" y="249048"/>
                    </a:lnTo>
                    <a:lnTo>
                      <a:pt x="45695" y="206663"/>
                    </a:lnTo>
                    <a:lnTo>
                      <a:pt x="69875" y="167188"/>
                    </a:lnTo>
                    <a:lnTo>
                      <a:pt x="98428" y="130988"/>
                    </a:lnTo>
                    <a:lnTo>
                      <a:pt x="130986" y="98429"/>
                    </a:lnTo>
                    <a:lnTo>
                      <a:pt x="167185" y="69876"/>
                    </a:lnTo>
                    <a:lnTo>
                      <a:pt x="206660" y="45695"/>
                    </a:lnTo>
                    <a:lnTo>
                      <a:pt x="249044" y="26251"/>
                    </a:lnTo>
                    <a:lnTo>
                      <a:pt x="293972" y="11911"/>
                    </a:lnTo>
                    <a:lnTo>
                      <a:pt x="341078" y="3038"/>
                    </a:lnTo>
                    <a:lnTo>
                      <a:pt x="389998" y="0"/>
                    </a:lnTo>
                    <a:lnTo>
                      <a:pt x="438920" y="3038"/>
                    </a:lnTo>
                    <a:lnTo>
                      <a:pt x="486029" y="11911"/>
                    </a:lnTo>
                    <a:lnTo>
                      <a:pt x="530958" y="26251"/>
                    </a:lnTo>
                    <a:lnTo>
                      <a:pt x="573344" y="45695"/>
                    </a:lnTo>
                    <a:lnTo>
                      <a:pt x="612819" y="69876"/>
                    </a:lnTo>
                    <a:lnTo>
                      <a:pt x="649019" y="98429"/>
                    </a:lnTo>
                    <a:lnTo>
                      <a:pt x="681578" y="130988"/>
                    </a:lnTo>
                    <a:lnTo>
                      <a:pt x="710131" y="167188"/>
                    </a:lnTo>
                    <a:lnTo>
                      <a:pt x="734312" y="206663"/>
                    </a:lnTo>
                    <a:lnTo>
                      <a:pt x="753755" y="249048"/>
                    </a:lnTo>
                    <a:lnTo>
                      <a:pt x="768096" y="293978"/>
                    </a:lnTo>
                    <a:lnTo>
                      <a:pt x="776968" y="341087"/>
                    </a:lnTo>
                    <a:lnTo>
                      <a:pt x="780007" y="390009"/>
                    </a:lnTo>
                    <a:close/>
                  </a:path>
                </a:pathLst>
              </a:custGeom>
              <a:noFill/>
              <a:ln cap="flat" cmpd="sng" w="9900">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21" name="Google Shape;521;p42"/>
              <p:cNvSpPr/>
              <p:nvPr/>
            </p:nvSpPr>
            <p:spPr>
              <a:xfrm>
                <a:off x="2516536" y="5780161"/>
                <a:ext cx="467360" cy="443229"/>
              </a:xfrm>
              <a:custGeom>
                <a:rect b="b" l="l" r="r" t="t"/>
                <a:pathLst>
                  <a:path extrusionOk="0" h="443229" w="467360">
                    <a:moveTo>
                      <a:pt x="467357" y="410584"/>
                    </a:moveTo>
                    <a:lnTo>
                      <a:pt x="0" y="410584"/>
                    </a:lnTo>
                    <a:lnTo>
                      <a:pt x="0" y="442792"/>
                    </a:lnTo>
                    <a:lnTo>
                      <a:pt x="467357" y="442792"/>
                    </a:lnTo>
                    <a:lnTo>
                      <a:pt x="467357" y="410584"/>
                    </a:lnTo>
                    <a:close/>
                  </a:path>
                  <a:path extrusionOk="0" h="443229" w="467360">
                    <a:moveTo>
                      <a:pt x="447515" y="399589"/>
                    </a:moveTo>
                    <a:lnTo>
                      <a:pt x="19852" y="399589"/>
                    </a:lnTo>
                    <a:lnTo>
                      <a:pt x="19852" y="410584"/>
                    </a:lnTo>
                    <a:lnTo>
                      <a:pt x="447515" y="410584"/>
                    </a:lnTo>
                    <a:lnTo>
                      <a:pt x="447515" y="399589"/>
                    </a:lnTo>
                    <a:close/>
                  </a:path>
                  <a:path extrusionOk="0" h="443229" w="467360">
                    <a:moveTo>
                      <a:pt x="426426" y="378365"/>
                    </a:moveTo>
                    <a:lnTo>
                      <a:pt x="40941" y="378365"/>
                    </a:lnTo>
                    <a:lnTo>
                      <a:pt x="40941" y="399589"/>
                    </a:lnTo>
                    <a:lnTo>
                      <a:pt x="426426" y="399589"/>
                    </a:lnTo>
                    <a:lnTo>
                      <a:pt x="426426" y="378365"/>
                    </a:lnTo>
                    <a:close/>
                  </a:path>
                  <a:path extrusionOk="0" h="443229" w="467360">
                    <a:moveTo>
                      <a:pt x="395925" y="170445"/>
                    </a:moveTo>
                    <a:lnTo>
                      <a:pt x="68469" y="170445"/>
                    </a:lnTo>
                    <a:lnTo>
                      <a:pt x="68469" y="378365"/>
                    </a:lnTo>
                    <a:lnTo>
                      <a:pt x="104185" y="378365"/>
                    </a:lnTo>
                    <a:lnTo>
                      <a:pt x="104185" y="170455"/>
                    </a:lnTo>
                    <a:lnTo>
                      <a:pt x="395925" y="170455"/>
                    </a:lnTo>
                    <a:close/>
                  </a:path>
                  <a:path extrusionOk="0" h="443229" w="467360">
                    <a:moveTo>
                      <a:pt x="180109" y="170455"/>
                    </a:moveTo>
                    <a:lnTo>
                      <a:pt x="144372" y="170455"/>
                    </a:lnTo>
                    <a:lnTo>
                      <a:pt x="144372" y="378365"/>
                    </a:lnTo>
                    <a:lnTo>
                      <a:pt x="180109" y="378365"/>
                    </a:lnTo>
                    <a:lnTo>
                      <a:pt x="180109" y="170455"/>
                    </a:lnTo>
                    <a:close/>
                  </a:path>
                  <a:path extrusionOk="0" h="443229" w="467360">
                    <a:moveTo>
                      <a:pt x="251542" y="170455"/>
                    </a:moveTo>
                    <a:lnTo>
                      <a:pt x="215825" y="170455"/>
                    </a:lnTo>
                    <a:lnTo>
                      <a:pt x="215825" y="378365"/>
                    </a:lnTo>
                    <a:lnTo>
                      <a:pt x="251542" y="378365"/>
                    </a:lnTo>
                    <a:lnTo>
                      <a:pt x="251542" y="170455"/>
                    </a:lnTo>
                    <a:close/>
                  </a:path>
                  <a:path extrusionOk="0" h="443229" w="467360">
                    <a:moveTo>
                      <a:pt x="327445" y="170455"/>
                    </a:moveTo>
                    <a:lnTo>
                      <a:pt x="291729" y="170455"/>
                    </a:lnTo>
                    <a:lnTo>
                      <a:pt x="291729" y="378365"/>
                    </a:lnTo>
                    <a:lnTo>
                      <a:pt x="327445" y="378365"/>
                    </a:lnTo>
                    <a:lnTo>
                      <a:pt x="327445" y="170455"/>
                    </a:lnTo>
                    <a:close/>
                  </a:path>
                  <a:path extrusionOk="0" h="443229" w="467360">
                    <a:moveTo>
                      <a:pt x="395925" y="170455"/>
                    </a:moveTo>
                    <a:lnTo>
                      <a:pt x="360198" y="170455"/>
                    </a:lnTo>
                    <a:lnTo>
                      <a:pt x="360198" y="378365"/>
                    </a:lnTo>
                    <a:lnTo>
                      <a:pt x="395925" y="378365"/>
                    </a:lnTo>
                    <a:lnTo>
                      <a:pt x="395925" y="170455"/>
                    </a:lnTo>
                    <a:close/>
                  </a:path>
                  <a:path extrusionOk="0" h="443229" w="467360">
                    <a:moveTo>
                      <a:pt x="426426" y="154340"/>
                    </a:moveTo>
                    <a:lnTo>
                      <a:pt x="40941" y="154340"/>
                    </a:lnTo>
                    <a:lnTo>
                      <a:pt x="40941" y="170445"/>
                    </a:lnTo>
                    <a:lnTo>
                      <a:pt x="426426" y="170445"/>
                    </a:lnTo>
                    <a:lnTo>
                      <a:pt x="426426" y="154340"/>
                    </a:lnTo>
                    <a:close/>
                  </a:path>
                  <a:path extrusionOk="0" h="443229" w="467360">
                    <a:moveTo>
                      <a:pt x="233689" y="0"/>
                    </a:moveTo>
                    <a:lnTo>
                      <a:pt x="27548" y="122121"/>
                    </a:lnTo>
                    <a:lnTo>
                      <a:pt x="27548" y="154340"/>
                    </a:lnTo>
                    <a:lnTo>
                      <a:pt x="439829" y="154340"/>
                    </a:lnTo>
                    <a:lnTo>
                      <a:pt x="439829" y="122121"/>
                    </a:lnTo>
                    <a:lnTo>
                      <a:pt x="387123" y="90897"/>
                    </a:lnTo>
                    <a:lnTo>
                      <a:pt x="233689" y="90897"/>
                    </a:lnTo>
                    <a:lnTo>
                      <a:pt x="225284" y="89191"/>
                    </a:lnTo>
                    <a:lnTo>
                      <a:pt x="218421" y="84539"/>
                    </a:lnTo>
                    <a:lnTo>
                      <a:pt x="213794" y="77636"/>
                    </a:lnTo>
                    <a:lnTo>
                      <a:pt x="212098" y="69181"/>
                    </a:lnTo>
                    <a:lnTo>
                      <a:pt x="213794" y="60719"/>
                    </a:lnTo>
                    <a:lnTo>
                      <a:pt x="218421" y="53813"/>
                    </a:lnTo>
                    <a:lnTo>
                      <a:pt x="225284" y="49159"/>
                    </a:lnTo>
                    <a:lnTo>
                      <a:pt x="233689" y="47454"/>
                    </a:lnTo>
                    <a:lnTo>
                      <a:pt x="313791" y="47454"/>
                    </a:lnTo>
                    <a:lnTo>
                      <a:pt x="233689" y="0"/>
                    </a:lnTo>
                    <a:close/>
                  </a:path>
                  <a:path extrusionOk="0" h="443229" w="467360">
                    <a:moveTo>
                      <a:pt x="313791" y="47454"/>
                    </a:moveTo>
                    <a:lnTo>
                      <a:pt x="233689" y="47454"/>
                    </a:lnTo>
                    <a:lnTo>
                      <a:pt x="242086" y="49159"/>
                    </a:lnTo>
                    <a:lnTo>
                      <a:pt x="248942" y="53813"/>
                    </a:lnTo>
                    <a:lnTo>
                      <a:pt x="253564" y="60719"/>
                    </a:lnTo>
                    <a:lnTo>
                      <a:pt x="255259" y="69181"/>
                    </a:lnTo>
                    <a:lnTo>
                      <a:pt x="253564" y="77636"/>
                    </a:lnTo>
                    <a:lnTo>
                      <a:pt x="248942" y="84539"/>
                    </a:lnTo>
                    <a:lnTo>
                      <a:pt x="242086" y="89191"/>
                    </a:lnTo>
                    <a:lnTo>
                      <a:pt x="233689" y="90897"/>
                    </a:lnTo>
                    <a:lnTo>
                      <a:pt x="387123" y="90897"/>
                    </a:lnTo>
                    <a:lnTo>
                      <a:pt x="313791" y="47454"/>
                    </a:lnTo>
                    <a:close/>
                  </a:path>
                </a:pathLst>
              </a:custGeom>
              <a:solidFill>
                <a:srgbClr val="EB8B2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grpSp>
        <p:grpSp>
          <p:nvGrpSpPr>
            <p:cNvPr id="522" name="Google Shape;522;p42"/>
            <p:cNvGrpSpPr/>
            <p:nvPr/>
          </p:nvGrpSpPr>
          <p:grpSpPr>
            <a:xfrm>
              <a:off x="1495827" y="3290728"/>
              <a:ext cx="354937" cy="354935"/>
              <a:chOff x="3288978" y="7235549"/>
              <a:chExt cx="780424" cy="780419"/>
            </a:xfrm>
          </p:grpSpPr>
          <p:pic>
            <p:nvPicPr>
              <p:cNvPr id="523" name="Google Shape;523;p42"/>
              <p:cNvPicPr preferRelativeResize="0"/>
              <p:nvPr/>
            </p:nvPicPr>
            <p:blipFill rotWithShape="1">
              <a:blip r:embed="rId3">
                <a:alphaModFix/>
              </a:blip>
              <a:srcRect b="0" l="0" r="0" t="0"/>
              <a:stretch/>
            </p:blipFill>
            <p:spPr>
              <a:xfrm>
                <a:off x="3288978" y="7235549"/>
                <a:ext cx="780018" cy="780018"/>
              </a:xfrm>
              <a:prstGeom prst="rect">
                <a:avLst/>
              </a:prstGeom>
              <a:noFill/>
              <a:ln>
                <a:noFill/>
              </a:ln>
            </p:spPr>
          </p:pic>
          <p:sp>
            <p:nvSpPr>
              <p:cNvPr id="524" name="Google Shape;524;p42"/>
              <p:cNvSpPr/>
              <p:nvPr/>
            </p:nvSpPr>
            <p:spPr>
              <a:xfrm>
                <a:off x="3288988" y="7235553"/>
                <a:ext cx="780414" cy="780415"/>
              </a:xfrm>
              <a:custGeom>
                <a:rect b="b" l="l" r="r" t="t"/>
                <a:pathLst>
                  <a:path extrusionOk="0" h="780415" w="780414">
                    <a:moveTo>
                      <a:pt x="780007" y="390009"/>
                    </a:moveTo>
                    <a:lnTo>
                      <a:pt x="776968" y="438931"/>
                    </a:lnTo>
                    <a:lnTo>
                      <a:pt x="768096" y="486039"/>
                    </a:lnTo>
                    <a:lnTo>
                      <a:pt x="753755" y="530969"/>
                    </a:lnTo>
                    <a:lnTo>
                      <a:pt x="734312" y="573354"/>
                    </a:lnTo>
                    <a:lnTo>
                      <a:pt x="710131" y="612829"/>
                    </a:lnTo>
                    <a:lnTo>
                      <a:pt x="681578" y="649029"/>
                    </a:lnTo>
                    <a:lnTo>
                      <a:pt x="649019" y="681588"/>
                    </a:lnTo>
                    <a:lnTo>
                      <a:pt x="612819" y="710141"/>
                    </a:lnTo>
                    <a:lnTo>
                      <a:pt x="573344" y="734322"/>
                    </a:lnTo>
                    <a:lnTo>
                      <a:pt x="530958" y="753766"/>
                    </a:lnTo>
                    <a:lnTo>
                      <a:pt x="486029" y="768106"/>
                    </a:lnTo>
                    <a:lnTo>
                      <a:pt x="438920" y="776979"/>
                    </a:lnTo>
                    <a:lnTo>
                      <a:pt x="389998" y="780018"/>
                    </a:lnTo>
                    <a:lnTo>
                      <a:pt x="341078" y="776979"/>
                    </a:lnTo>
                    <a:lnTo>
                      <a:pt x="293972" y="768106"/>
                    </a:lnTo>
                    <a:lnTo>
                      <a:pt x="249044" y="753766"/>
                    </a:lnTo>
                    <a:lnTo>
                      <a:pt x="206660" y="734322"/>
                    </a:lnTo>
                    <a:lnTo>
                      <a:pt x="167185" y="710141"/>
                    </a:lnTo>
                    <a:lnTo>
                      <a:pt x="130986" y="681588"/>
                    </a:lnTo>
                    <a:lnTo>
                      <a:pt x="98428" y="649029"/>
                    </a:lnTo>
                    <a:lnTo>
                      <a:pt x="69875" y="612829"/>
                    </a:lnTo>
                    <a:lnTo>
                      <a:pt x="45695" y="573354"/>
                    </a:lnTo>
                    <a:lnTo>
                      <a:pt x="26251" y="530969"/>
                    </a:lnTo>
                    <a:lnTo>
                      <a:pt x="11911" y="486039"/>
                    </a:lnTo>
                    <a:lnTo>
                      <a:pt x="3038" y="438931"/>
                    </a:lnTo>
                    <a:lnTo>
                      <a:pt x="0" y="390009"/>
                    </a:lnTo>
                    <a:lnTo>
                      <a:pt x="3038" y="341087"/>
                    </a:lnTo>
                    <a:lnTo>
                      <a:pt x="11911" y="293978"/>
                    </a:lnTo>
                    <a:lnTo>
                      <a:pt x="26251" y="249048"/>
                    </a:lnTo>
                    <a:lnTo>
                      <a:pt x="45695" y="206663"/>
                    </a:lnTo>
                    <a:lnTo>
                      <a:pt x="69875" y="167188"/>
                    </a:lnTo>
                    <a:lnTo>
                      <a:pt x="98428" y="130988"/>
                    </a:lnTo>
                    <a:lnTo>
                      <a:pt x="130986" y="98429"/>
                    </a:lnTo>
                    <a:lnTo>
                      <a:pt x="167185" y="69876"/>
                    </a:lnTo>
                    <a:lnTo>
                      <a:pt x="206660" y="45695"/>
                    </a:lnTo>
                    <a:lnTo>
                      <a:pt x="249044" y="26251"/>
                    </a:lnTo>
                    <a:lnTo>
                      <a:pt x="293972" y="11911"/>
                    </a:lnTo>
                    <a:lnTo>
                      <a:pt x="341078" y="3038"/>
                    </a:lnTo>
                    <a:lnTo>
                      <a:pt x="389998" y="0"/>
                    </a:lnTo>
                    <a:lnTo>
                      <a:pt x="438920" y="3038"/>
                    </a:lnTo>
                    <a:lnTo>
                      <a:pt x="486029" y="11911"/>
                    </a:lnTo>
                    <a:lnTo>
                      <a:pt x="530958" y="26251"/>
                    </a:lnTo>
                    <a:lnTo>
                      <a:pt x="573344" y="45695"/>
                    </a:lnTo>
                    <a:lnTo>
                      <a:pt x="612819" y="69876"/>
                    </a:lnTo>
                    <a:lnTo>
                      <a:pt x="649019" y="98429"/>
                    </a:lnTo>
                    <a:lnTo>
                      <a:pt x="681578" y="130988"/>
                    </a:lnTo>
                    <a:lnTo>
                      <a:pt x="710131" y="167188"/>
                    </a:lnTo>
                    <a:lnTo>
                      <a:pt x="734312" y="206663"/>
                    </a:lnTo>
                    <a:lnTo>
                      <a:pt x="753755" y="249048"/>
                    </a:lnTo>
                    <a:lnTo>
                      <a:pt x="768096" y="293978"/>
                    </a:lnTo>
                    <a:lnTo>
                      <a:pt x="776968" y="341087"/>
                    </a:lnTo>
                    <a:lnTo>
                      <a:pt x="780007" y="390009"/>
                    </a:lnTo>
                    <a:close/>
                  </a:path>
                </a:pathLst>
              </a:custGeom>
              <a:noFill/>
              <a:ln cap="flat" cmpd="sng" w="9900">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25" name="Google Shape;525;p42"/>
              <p:cNvSpPr/>
              <p:nvPr/>
            </p:nvSpPr>
            <p:spPr>
              <a:xfrm>
                <a:off x="3427133" y="7445584"/>
                <a:ext cx="504189" cy="360045"/>
              </a:xfrm>
              <a:custGeom>
                <a:rect b="b" l="l" r="r" t="t"/>
                <a:pathLst>
                  <a:path extrusionOk="0" h="360045" w="504189">
                    <a:moveTo>
                      <a:pt x="175844" y="250659"/>
                    </a:moveTo>
                    <a:lnTo>
                      <a:pt x="77063" y="250659"/>
                    </a:lnTo>
                    <a:lnTo>
                      <a:pt x="77063" y="274523"/>
                    </a:lnTo>
                    <a:lnTo>
                      <a:pt x="175844" y="274523"/>
                    </a:lnTo>
                    <a:lnTo>
                      <a:pt x="175844" y="250659"/>
                    </a:lnTo>
                    <a:close/>
                  </a:path>
                  <a:path extrusionOk="0" h="360045" w="504189">
                    <a:moveTo>
                      <a:pt x="262763" y="250659"/>
                    </a:moveTo>
                    <a:lnTo>
                      <a:pt x="201485" y="250659"/>
                    </a:lnTo>
                    <a:lnTo>
                      <a:pt x="201485" y="274523"/>
                    </a:lnTo>
                    <a:lnTo>
                      <a:pt x="262763" y="274523"/>
                    </a:lnTo>
                    <a:lnTo>
                      <a:pt x="262763" y="250659"/>
                    </a:lnTo>
                    <a:close/>
                  </a:path>
                  <a:path extrusionOk="0" h="360045" w="504189">
                    <a:moveTo>
                      <a:pt x="503707" y="46774"/>
                    </a:moveTo>
                    <a:lnTo>
                      <a:pt x="501611" y="36347"/>
                    </a:lnTo>
                    <a:lnTo>
                      <a:pt x="500062" y="28575"/>
                    </a:lnTo>
                    <a:lnTo>
                      <a:pt x="490105" y="13703"/>
                    </a:lnTo>
                    <a:lnTo>
                      <a:pt x="475373" y="3670"/>
                    </a:lnTo>
                    <a:lnTo>
                      <a:pt x="463219" y="1206"/>
                    </a:lnTo>
                    <a:lnTo>
                      <a:pt x="463219" y="36347"/>
                    </a:lnTo>
                    <a:lnTo>
                      <a:pt x="463219" y="141249"/>
                    </a:lnTo>
                    <a:lnTo>
                      <a:pt x="463219" y="215823"/>
                    </a:lnTo>
                    <a:lnTo>
                      <a:pt x="463219" y="311238"/>
                    </a:lnTo>
                    <a:lnTo>
                      <a:pt x="36563" y="311238"/>
                    </a:lnTo>
                    <a:lnTo>
                      <a:pt x="36563" y="215823"/>
                    </a:lnTo>
                    <a:lnTo>
                      <a:pt x="463219" y="215823"/>
                    </a:lnTo>
                    <a:lnTo>
                      <a:pt x="463219" y="141249"/>
                    </a:lnTo>
                    <a:lnTo>
                      <a:pt x="36563" y="141249"/>
                    </a:lnTo>
                    <a:lnTo>
                      <a:pt x="36563" y="36347"/>
                    </a:lnTo>
                    <a:lnTo>
                      <a:pt x="463219" y="36347"/>
                    </a:lnTo>
                    <a:lnTo>
                      <a:pt x="463219" y="1206"/>
                    </a:lnTo>
                    <a:lnTo>
                      <a:pt x="457352" y="0"/>
                    </a:lnTo>
                    <a:lnTo>
                      <a:pt x="46443" y="0"/>
                    </a:lnTo>
                    <a:lnTo>
                      <a:pt x="28371" y="3670"/>
                    </a:lnTo>
                    <a:lnTo>
                      <a:pt x="13601" y="13703"/>
                    </a:lnTo>
                    <a:lnTo>
                      <a:pt x="3644" y="28575"/>
                    </a:lnTo>
                    <a:lnTo>
                      <a:pt x="0" y="46774"/>
                    </a:lnTo>
                    <a:lnTo>
                      <a:pt x="0" y="313283"/>
                    </a:lnTo>
                    <a:lnTo>
                      <a:pt x="3644" y="331444"/>
                    </a:lnTo>
                    <a:lnTo>
                      <a:pt x="13601" y="346278"/>
                    </a:lnTo>
                    <a:lnTo>
                      <a:pt x="28371" y="356285"/>
                    </a:lnTo>
                    <a:lnTo>
                      <a:pt x="46443" y="359968"/>
                    </a:lnTo>
                    <a:lnTo>
                      <a:pt x="457352" y="359968"/>
                    </a:lnTo>
                    <a:lnTo>
                      <a:pt x="475373" y="356285"/>
                    </a:lnTo>
                    <a:lnTo>
                      <a:pt x="490105" y="346278"/>
                    </a:lnTo>
                    <a:lnTo>
                      <a:pt x="500062" y="331444"/>
                    </a:lnTo>
                    <a:lnTo>
                      <a:pt x="503707" y="313283"/>
                    </a:lnTo>
                    <a:lnTo>
                      <a:pt x="503707" y="311238"/>
                    </a:lnTo>
                    <a:lnTo>
                      <a:pt x="503707" y="215823"/>
                    </a:lnTo>
                    <a:lnTo>
                      <a:pt x="503707" y="141249"/>
                    </a:lnTo>
                    <a:lnTo>
                      <a:pt x="503707" y="46774"/>
                    </a:lnTo>
                    <a:close/>
                  </a:path>
                </a:pathLst>
              </a:custGeom>
              <a:solidFill>
                <a:srgbClr val="EB8B2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pic>
            <p:nvPicPr>
              <p:cNvPr id="526" name="Google Shape;526;p42"/>
              <p:cNvPicPr preferRelativeResize="0"/>
              <p:nvPr/>
            </p:nvPicPr>
            <p:blipFill rotWithShape="1">
              <a:blip r:embed="rId5">
                <a:alphaModFix/>
              </a:blip>
              <a:srcRect b="0" l="0" r="0" t="0"/>
              <a:stretch/>
            </p:blipFill>
            <p:spPr>
              <a:xfrm>
                <a:off x="3728884" y="7494655"/>
                <a:ext cx="128142" cy="79704"/>
              </a:xfrm>
              <a:prstGeom prst="rect">
                <a:avLst/>
              </a:prstGeom>
              <a:noFill/>
              <a:ln>
                <a:noFill/>
              </a:ln>
            </p:spPr>
          </p:pic>
        </p:grpSp>
        <p:grpSp>
          <p:nvGrpSpPr>
            <p:cNvPr id="527" name="Google Shape;527;p42"/>
            <p:cNvGrpSpPr/>
            <p:nvPr/>
          </p:nvGrpSpPr>
          <p:grpSpPr>
            <a:xfrm>
              <a:off x="3098384" y="3290728"/>
              <a:ext cx="354937" cy="354935"/>
              <a:chOff x="6812630" y="7235549"/>
              <a:chExt cx="780424" cy="780419"/>
            </a:xfrm>
          </p:grpSpPr>
          <p:pic>
            <p:nvPicPr>
              <p:cNvPr id="528" name="Google Shape;528;p42"/>
              <p:cNvPicPr preferRelativeResize="0"/>
              <p:nvPr/>
            </p:nvPicPr>
            <p:blipFill rotWithShape="1">
              <a:blip r:embed="rId6">
                <a:alphaModFix/>
              </a:blip>
              <a:srcRect b="0" l="0" r="0" t="0"/>
              <a:stretch/>
            </p:blipFill>
            <p:spPr>
              <a:xfrm>
                <a:off x="6812630" y="7235549"/>
                <a:ext cx="780018" cy="780018"/>
              </a:xfrm>
              <a:prstGeom prst="rect">
                <a:avLst/>
              </a:prstGeom>
              <a:noFill/>
              <a:ln>
                <a:noFill/>
              </a:ln>
            </p:spPr>
          </p:pic>
          <p:sp>
            <p:nvSpPr>
              <p:cNvPr id="529" name="Google Shape;529;p42"/>
              <p:cNvSpPr/>
              <p:nvPr/>
            </p:nvSpPr>
            <p:spPr>
              <a:xfrm>
                <a:off x="6812639" y="7235553"/>
                <a:ext cx="780415" cy="780415"/>
              </a:xfrm>
              <a:custGeom>
                <a:rect b="b" l="l" r="r" t="t"/>
                <a:pathLst>
                  <a:path extrusionOk="0" h="780415" w="780415">
                    <a:moveTo>
                      <a:pt x="780007" y="390009"/>
                    </a:moveTo>
                    <a:lnTo>
                      <a:pt x="776968" y="438931"/>
                    </a:lnTo>
                    <a:lnTo>
                      <a:pt x="768096" y="486039"/>
                    </a:lnTo>
                    <a:lnTo>
                      <a:pt x="753755" y="530969"/>
                    </a:lnTo>
                    <a:lnTo>
                      <a:pt x="734312" y="573354"/>
                    </a:lnTo>
                    <a:lnTo>
                      <a:pt x="710131" y="612829"/>
                    </a:lnTo>
                    <a:lnTo>
                      <a:pt x="681578" y="649029"/>
                    </a:lnTo>
                    <a:lnTo>
                      <a:pt x="649019" y="681588"/>
                    </a:lnTo>
                    <a:lnTo>
                      <a:pt x="612819" y="710141"/>
                    </a:lnTo>
                    <a:lnTo>
                      <a:pt x="573344" y="734322"/>
                    </a:lnTo>
                    <a:lnTo>
                      <a:pt x="530958" y="753766"/>
                    </a:lnTo>
                    <a:lnTo>
                      <a:pt x="486029" y="768106"/>
                    </a:lnTo>
                    <a:lnTo>
                      <a:pt x="438920" y="776979"/>
                    </a:lnTo>
                    <a:lnTo>
                      <a:pt x="389998" y="780018"/>
                    </a:lnTo>
                    <a:lnTo>
                      <a:pt x="341078" y="776979"/>
                    </a:lnTo>
                    <a:lnTo>
                      <a:pt x="293972" y="768106"/>
                    </a:lnTo>
                    <a:lnTo>
                      <a:pt x="249044" y="753766"/>
                    </a:lnTo>
                    <a:lnTo>
                      <a:pt x="206660" y="734322"/>
                    </a:lnTo>
                    <a:lnTo>
                      <a:pt x="167185" y="710141"/>
                    </a:lnTo>
                    <a:lnTo>
                      <a:pt x="130986" y="681588"/>
                    </a:lnTo>
                    <a:lnTo>
                      <a:pt x="98428" y="649029"/>
                    </a:lnTo>
                    <a:lnTo>
                      <a:pt x="69875" y="612829"/>
                    </a:lnTo>
                    <a:lnTo>
                      <a:pt x="45695" y="573354"/>
                    </a:lnTo>
                    <a:lnTo>
                      <a:pt x="26251" y="530969"/>
                    </a:lnTo>
                    <a:lnTo>
                      <a:pt x="11911" y="486039"/>
                    </a:lnTo>
                    <a:lnTo>
                      <a:pt x="3038" y="438931"/>
                    </a:lnTo>
                    <a:lnTo>
                      <a:pt x="0" y="390009"/>
                    </a:lnTo>
                    <a:lnTo>
                      <a:pt x="3038" y="341087"/>
                    </a:lnTo>
                    <a:lnTo>
                      <a:pt x="11911" y="293978"/>
                    </a:lnTo>
                    <a:lnTo>
                      <a:pt x="26251" y="249048"/>
                    </a:lnTo>
                    <a:lnTo>
                      <a:pt x="45695" y="206663"/>
                    </a:lnTo>
                    <a:lnTo>
                      <a:pt x="69875" y="167188"/>
                    </a:lnTo>
                    <a:lnTo>
                      <a:pt x="98428" y="130988"/>
                    </a:lnTo>
                    <a:lnTo>
                      <a:pt x="130986" y="98429"/>
                    </a:lnTo>
                    <a:lnTo>
                      <a:pt x="167185" y="69876"/>
                    </a:lnTo>
                    <a:lnTo>
                      <a:pt x="206660" y="45695"/>
                    </a:lnTo>
                    <a:lnTo>
                      <a:pt x="249044" y="26251"/>
                    </a:lnTo>
                    <a:lnTo>
                      <a:pt x="293972" y="11911"/>
                    </a:lnTo>
                    <a:lnTo>
                      <a:pt x="341078" y="3038"/>
                    </a:lnTo>
                    <a:lnTo>
                      <a:pt x="389998" y="0"/>
                    </a:lnTo>
                    <a:lnTo>
                      <a:pt x="438920" y="3038"/>
                    </a:lnTo>
                    <a:lnTo>
                      <a:pt x="486029" y="11911"/>
                    </a:lnTo>
                    <a:lnTo>
                      <a:pt x="530958" y="26251"/>
                    </a:lnTo>
                    <a:lnTo>
                      <a:pt x="573344" y="45695"/>
                    </a:lnTo>
                    <a:lnTo>
                      <a:pt x="612819" y="69876"/>
                    </a:lnTo>
                    <a:lnTo>
                      <a:pt x="649019" y="98429"/>
                    </a:lnTo>
                    <a:lnTo>
                      <a:pt x="681578" y="130988"/>
                    </a:lnTo>
                    <a:lnTo>
                      <a:pt x="710131" y="167188"/>
                    </a:lnTo>
                    <a:lnTo>
                      <a:pt x="734312" y="206663"/>
                    </a:lnTo>
                    <a:lnTo>
                      <a:pt x="753755" y="249048"/>
                    </a:lnTo>
                    <a:lnTo>
                      <a:pt x="768096" y="293978"/>
                    </a:lnTo>
                    <a:lnTo>
                      <a:pt x="776968" y="341087"/>
                    </a:lnTo>
                    <a:lnTo>
                      <a:pt x="780007" y="390009"/>
                    </a:lnTo>
                    <a:close/>
                  </a:path>
                </a:pathLst>
              </a:custGeom>
              <a:noFill/>
              <a:ln cap="flat" cmpd="sng" w="9900">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30" name="Google Shape;530;p42"/>
              <p:cNvSpPr/>
              <p:nvPr/>
            </p:nvSpPr>
            <p:spPr>
              <a:xfrm>
                <a:off x="6967080" y="7413682"/>
                <a:ext cx="471170" cy="424179"/>
              </a:xfrm>
              <a:custGeom>
                <a:rect b="b" l="l" r="r" t="t"/>
                <a:pathLst>
                  <a:path extrusionOk="0" h="424179" w="471170">
                    <a:moveTo>
                      <a:pt x="188709" y="106718"/>
                    </a:moveTo>
                    <a:lnTo>
                      <a:pt x="99136" y="106718"/>
                    </a:lnTo>
                    <a:lnTo>
                      <a:pt x="99136" y="113931"/>
                    </a:lnTo>
                    <a:lnTo>
                      <a:pt x="188709" y="113931"/>
                    </a:lnTo>
                    <a:lnTo>
                      <a:pt x="188709" y="106718"/>
                    </a:lnTo>
                    <a:close/>
                  </a:path>
                  <a:path extrusionOk="0" h="424179" w="471170">
                    <a:moveTo>
                      <a:pt x="188709" y="94957"/>
                    </a:moveTo>
                    <a:lnTo>
                      <a:pt x="99136" y="94957"/>
                    </a:lnTo>
                    <a:lnTo>
                      <a:pt x="99136" y="102184"/>
                    </a:lnTo>
                    <a:lnTo>
                      <a:pt x="188709" y="102184"/>
                    </a:lnTo>
                    <a:lnTo>
                      <a:pt x="188709" y="94957"/>
                    </a:lnTo>
                    <a:close/>
                  </a:path>
                  <a:path extrusionOk="0" h="424179" w="471170">
                    <a:moveTo>
                      <a:pt x="188709" y="46583"/>
                    </a:moveTo>
                    <a:lnTo>
                      <a:pt x="99136" y="46583"/>
                    </a:lnTo>
                    <a:lnTo>
                      <a:pt x="99136" y="53835"/>
                    </a:lnTo>
                    <a:lnTo>
                      <a:pt x="188709" y="53835"/>
                    </a:lnTo>
                    <a:lnTo>
                      <a:pt x="188709" y="46583"/>
                    </a:lnTo>
                    <a:close/>
                  </a:path>
                  <a:path extrusionOk="0" h="424179" w="471170">
                    <a:moveTo>
                      <a:pt x="188709" y="27673"/>
                    </a:moveTo>
                    <a:lnTo>
                      <a:pt x="99136" y="27673"/>
                    </a:lnTo>
                    <a:lnTo>
                      <a:pt x="99136" y="42062"/>
                    </a:lnTo>
                    <a:lnTo>
                      <a:pt x="188709" y="42062"/>
                    </a:lnTo>
                    <a:lnTo>
                      <a:pt x="188709" y="27673"/>
                    </a:lnTo>
                    <a:close/>
                  </a:path>
                  <a:path extrusionOk="0" h="424179" w="471170">
                    <a:moveTo>
                      <a:pt x="471093" y="340817"/>
                    </a:moveTo>
                    <a:lnTo>
                      <a:pt x="38" y="340817"/>
                    </a:lnTo>
                    <a:lnTo>
                      <a:pt x="38" y="423773"/>
                    </a:lnTo>
                    <a:lnTo>
                      <a:pt x="471093" y="423773"/>
                    </a:lnTo>
                    <a:lnTo>
                      <a:pt x="471093" y="340817"/>
                    </a:lnTo>
                    <a:close/>
                  </a:path>
                  <a:path extrusionOk="0" h="424179" w="471170">
                    <a:moveTo>
                      <a:pt x="471106" y="259626"/>
                    </a:moveTo>
                    <a:lnTo>
                      <a:pt x="435254" y="209219"/>
                    </a:lnTo>
                    <a:lnTo>
                      <a:pt x="434987" y="192366"/>
                    </a:lnTo>
                    <a:lnTo>
                      <a:pt x="433870" y="124409"/>
                    </a:lnTo>
                    <a:lnTo>
                      <a:pt x="433489" y="101003"/>
                    </a:lnTo>
                    <a:lnTo>
                      <a:pt x="400659" y="101003"/>
                    </a:lnTo>
                    <a:lnTo>
                      <a:pt x="400659" y="124409"/>
                    </a:lnTo>
                    <a:lnTo>
                      <a:pt x="400659" y="192366"/>
                    </a:lnTo>
                    <a:lnTo>
                      <a:pt x="255612" y="192366"/>
                    </a:lnTo>
                    <a:lnTo>
                      <a:pt x="255612" y="179171"/>
                    </a:lnTo>
                    <a:lnTo>
                      <a:pt x="255612" y="124409"/>
                    </a:lnTo>
                    <a:lnTo>
                      <a:pt x="400659" y="124409"/>
                    </a:lnTo>
                    <a:lnTo>
                      <a:pt x="400659" y="101003"/>
                    </a:lnTo>
                    <a:lnTo>
                      <a:pt x="212737" y="101003"/>
                    </a:lnTo>
                    <a:lnTo>
                      <a:pt x="212737" y="10833"/>
                    </a:lnTo>
                    <a:lnTo>
                      <a:pt x="212737" y="0"/>
                    </a:lnTo>
                    <a:lnTo>
                      <a:pt x="200634" y="0"/>
                    </a:lnTo>
                    <a:lnTo>
                      <a:pt x="200634" y="10833"/>
                    </a:lnTo>
                    <a:lnTo>
                      <a:pt x="200634" y="179171"/>
                    </a:lnTo>
                    <a:lnTo>
                      <a:pt x="87223" y="179171"/>
                    </a:lnTo>
                    <a:lnTo>
                      <a:pt x="87223" y="10833"/>
                    </a:lnTo>
                    <a:lnTo>
                      <a:pt x="200634" y="10833"/>
                    </a:lnTo>
                    <a:lnTo>
                      <a:pt x="200634" y="0"/>
                    </a:lnTo>
                    <a:lnTo>
                      <a:pt x="77063" y="0"/>
                    </a:lnTo>
                    <a:lnTo>
                      <a:pt x="77063" y="101003"/>
                    </a:lnTo>
                    <a:lnTo>
                      <a:pt x="34086" y="101003"/>
                    </a:lnTo>
                    <a:lnTo>
                      <a:pt x="34086" y="209219"/>
                    </a:lnTo>
                    <a:lnTo>
                      <a:pt x="0" y="259626"/>
                    </a:lnTo>
                    <a:lnTo>
                      <a:pt x="0" y="326390"/>
                    </a:lnTo>
                    <a:lnTo>
                      <a:pt x="471106" y="326390"/>
                    </a:lnTo>
                    <a:lnTo>
                      <a:pt x="471106" y="259626"/>
                    </a:lnTo>
                    <a:close/>
                  </a:path>
                </a:pathLst>
              </a:custGeom>
              <a:solidFill>
                <a:srgbClr val="EB8B2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grpSp>
        <p:grpSp>
          <p:nvGrpSpPr>
            <p:cNvPr id="531" name="Google Shape;531;p42"/>
            <p:cNvGrpSpPr/>
            <p:nvPr/>
          </p:nvGrpSpPr>
          <p:grpSpPr>
            <a:xfrm>
              <a:off x="3520792" y="3290728"/>
              <a:ext cx="354935" cy="354935"/>
              <a:chOff x="7741407" y="7235549"/>
              <a:chExt cx="780419" cy="780419"/>
            </a:xfrm>
          </p:grpSpPr>
          <p:pic>
            <p:nvPicPr>
              <p:cNvPr id="532" name="Google Shape;532;p42"/>
              <p:cNvPicPr preferRelativeResize="0"/>
              <p:nvPr/>
            </p:nvPicPr>
            <p:blipFill rotWithShape="1">
              <a:blip r:embed="rId7">
                <a:alphaModFix/>
              </a:blip>
              <a:srcRect b="0" l="0" r="0" t="0"/>
              <a:stretch/>
            </p:blipFill>
            <p:spPr>
              <a:xfrm>
                <a:off x="7741407" y="7235549"/>
                <a:ext cx="780007" cy="780018"/>
              </a:xfrm>
              <a:prstGeom prst="rect">
                <a:avLst/>
              </a:prstGeom>
              <a:noFill/>
              <a:ln>
                <a:noFill/>
              </a:ln>
            </p:spPr>
          </p:pic>
          <p:sp>
            <p:nvSpPr>
              <p:cNvPr id="533" name="Google Shape;533;p42"/>
              <p:cNvSpPr/>
              <p:nvPr/>
            </p:nvSpPr>
            <p:spPr>
              <a:xfrm>
                <a:off x="7741411" y="7235553"/>
                <a:ext cx="780415" cy="780415"/>
              </a:xfrm>
              <a:custGeom>
                <a:rect b="b" l="l" r="r" t="t"/>
                <a:pathLst>
                  <a:path extrusionOk="0" h="780415" w="780415">
                    <a:moveTo>
                      <a:pt x="780007" y="390009"/>
                    </a:moveTo>
                    <a:lnTo>
                      <a:pt x="776968" y="438931"/>
                    </a:lnTo>
                    <a:lnTo>
                      <a:pt x="768096" y="486039"/>
                    </a:lnTo>
                    <a:lnTo>
                      <a:pt x="753755" y="530969"/>
                    </a:lnTo>
                    <a:lnTo>
                      <a:pt x="734312" y="573354"/>
                    </a:lnTo>
                    <a:lnTo>
                      <a:pt x="710131" y="612829"/>
                    </a:lnTo>
                    <a:lnTo>
                      <a:pt x="681578" y="649029"/>
                    </a:lnTo>
                    <a:lnTo>
                      <a:pt x="649019" y="681588"/>
                    </a:lnTo>
                    <a:lnTo>
                      <a:pt x="612819" y="710141"/>
                    </a:lnTo>
                    <a:lnTo>
                      <a:pt x="573344" y="734322"/>
                    </a:lnTo>
                    <a:lnTo>
                      <a:pt x="530958" y="753766"/>
                    </a:lnTo>
                    <a:lnTo>
                      <a:pt x="486029" y="768106"/>
                    </a:lnTo>
                    <a:lnTo>
                      <a:pt x="438920" y="776979"/>
                    </a:lnTo>
                    <a:lnTo>
                      <a:pt x="389998" y="780018"/>
                    </a:lnTo>
                    <a:lnTo>
                      <a:pt x="341078" y="776979"/>
                    </a:lnTo>
                    <a:lnTo>
                      <a:pt x="293972" y="768106"/>
                    </a:lnTo>
                    <a:lnTo>
                      <a:pt x="249044" y="753766"/>
                    </a:lnTo>
                    <a:lnTo>
                      <a:pt x="206660" y="734322"/>
                    </a:lnTo>
                    <a:lnTo>
                      <a:pt x="167185" y="710141"/>
                    </a:lnTo>
                    <a:lnTo>
                      <a:pt x="130986" y="681588"/>
                    </a:lnTo>
                    <a:lnTo>
                      <a:pt x="98428" y="649029"/>
                    </a:lnTo>
                    <a:lnTo>
                      <a:pt x="69875" y="612829"/>
                    </a:lnTo>
                    <a:lnTo>
                      <a:pt x="45695" y="573354"/>
                    </a:lnTo>
                    <a:lnTo>
                      <a:pt x="26251" y="530969"/>
                    </a:lnTo>
                    <a:lnTo>
                      <a:pt x="11911" y="486039"/>
                    </a:lnTo>
                    <a:lnTo>
                      <a:pt x="3038" y="438931"/>
                    </a:lnTo>
                    <a:lnTo>
                      <a:pt x="0" y="390009"/>
                    </a:lnTo>
                    <a:lnTo>
                      <a:pt x="3038" y="341087"/>
                    </a:lnTo>
                    <a:lnTo>
                      <a:pt x="11911" y="293978"/>
                    </a:lnTo>
                    <a:lnTo>
                      <a:pt x="26251" y="249048"/>
                    </a:lnTo>
                    <a:lnTo>
                      <a:pt x="45695" y="206663"/>
                    </a:lnTo>
                    <a:lnTo>
                      <a:pt x="69875" y="167188"/>
                    </a:lnTo>
                    <a:lnTo>
                      <a:pt x="98428" y="130988"/>
                    </a:lnTo>
                    <a:lnTo>
                      <a:pt x="130986" y="98429"/>
                    </a:lnTo>
                    <a:lnTo>
                      <a:pt x="167185" y="69876"/>
                    </a:lnTo>
                    <a:lnTo>
                      <a:pt x="206660" y="45695"/>
                    </a:lnTo>
                    <a:lnTo>
                      <a:pt x="249044" y="26251"/>
                    </a:lnTo>
                    <a:lnTo>
                      <a:pt x="293972" y="11911"/>
                    </a:lnTo>
                    <a:lnTo>
                      <a:pt x="341078" y="3038"/>
                    </a:lnTo>
                    <a:lnTo>
                      <a:pt x="389998" y="0"/>
                    </a:lnTo>
                    <a:lnTo>
                      <a:pt x="438920" y="3038"/>
                    </a:lnTo>
                    <a:lnTo>
                      <a:pt x="486029" y="11911"/>
                    </a:lnTo>
                    <a:lnTo>
                      <a:pt x="530958" y="26251"/>
                    </a:lnTo>
                    <a:lnTo>
                      <a:pt x="573344" y="45695"/>
                    </a:lnTo>
                    <a:lnTo>
                      <a:pt x="612819" y="69876"/>
                    </a:lnTo>
                    <a:lnTo>
                      <a:pt x="649019" y="98429"/>
                    </a:lnTo>
                    <a:lnTo>
                      <a:pt x="681578" y="130988"/>
                    </a:lnTo>
                    <a:lnTo>
                      <a:pt x="710131" y="167188"/>
                    </a:lnTo>
                    <a:lnTo>
                      <a:pt x="734312" y="206663"/>
                    </a:lnTo>
                    <a:lnTo>
                      <a:pt x="753755" y="249048"/>
                    </a:lnTo>
                    <a:lnTo>
                      <a:pt x="768096" y="293978"/>
                    </a:lnTo>
                    <a:lnTo>
                      <a:pt x="776968" y="341087"/>
                    </a:lnTo>
                    <a:lnTo>
                      <a:pt x="780007" y="390009"/>
                    </a:lnTo>
                    <a:close/>
                  </a:path>
                </a:pathLst>
              </a:custGeom>
              <a:noFill/>
              <a:ln cap="flat" cmpd="sng" w="9900">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34" name="Google Shape;534;p42"/>
              <p:cNvSpPr/>
              <p:nvPr/>
            </p:nvSpPr>
            <p:spPr>
              <a:xfrm>
                <a:off x="7905949" y="7420569"/>
                <a:ext cx="451484" cy="410209"/>
              </a:xfrm>
              <a:custGeom>
                <a:rect b="b" l="l" r="r" t="t"/>
                <a:pathLst>
                  <a:path extrusionOk="0" h="410209" w="451484">
                    <a:moveTo>
                      <a:pt x="412134" y="201931"/>
                    </a:moveTo>
                    <a:lnTo>
                      <a:pt x="39915" y="201931"/>
                    </a:lnTo>
                    <a:lnTo>
                      <a:pt x="39915" y="409987"/>
                    </a:lnTo>
                    <a:lnTo>
                      <a:pt x="226014" y="409987"/>
                    </a:lnTo>
                    <a:lnTo>
                      <a:pt x="226014" y="347937"/>
                    </a:lnTo>
                    <a:lnTo>
                      <a:pt x="78615" y="347937"/>
                    </a:lnTo>
                    <a:lnTo>
                      <a:pt x="78615" y="234767"/>
                    </a:lnTo>
                    <a:lnTo>
                      <a:pt x="412134" y="234767"/>
                    </a:lnTo>
                    <a:lnTo>
                      <a:pt x="412134" y="201931"/>
                    </a:lnTo>
                    <a:close/>
                  </a:path>
                  <a:path extrusionOk="0" h="410209" w="451484">
                    <a:moveTo>
                      <a:pt x="412134" y="242097"/>
                    </a:moveTo>
                    <a:lnTo>
                      <a:pt x="363842" y="242097"/>
                    </a:lnTo>
                    <a:lnTo>
                      <a:pt x="363842" y="409987"/>
                    </a:lnTo>
                    <a:lnTo>
                      <a:pt x="412134" y="409987"/>
                    </a:lnTo>
                    <a:lnTo>
                      <a:pt x="412134" y="242097"/>
                    </a:lnTo>
                    <a:close/>
                  </a:path>
                  <a:path extrusionOk="0" h="410209" w="451484">
                    <a:moveTo>
                      <a:pt x="412134" y="234767"/>
                    </a:moveTo>
                    <a:lnTo>
                      <a:pt x="177743" y="234767"/>
                    </a:lnTo>
                    <a:lnTo>
                      <a:pt x="177743" y="347937"/>
                    </a:lnTo>
                    <a:lnTo>
                      <a:pt x="226014" y="347937"/>
                    </a:lnTo>
                    <a:lnTo>
                      <a:pt x="226014" y="242097"/>
                    </a:lnTo>
                    <a:lnTo>
                      <a:pt x="412134" y="242097"/>
                    </a:lnTo>
                    <a:lnTo>
                      <a:pt x="412134" y="234767"/>
                    </a:lnTo>
                    <a:close/>
                  </a:path>
                  <a:path extrusionOk="0" h="410209" w="451484">
                    <a:moveTo>
                      <a:pt x="415809" y="0"/>
                    </a:moveTo>
                    <a:lnTo>
                      <a:pt x="35119" y="0"/>
                    </a:lnTo>
                    <a:lnTo>
                      <a:pt x="0" y="168706"/>
                    </a:lnTo>
                    <a:lnTo>
                      <a:pt x="240" y="181125"/>
                    </a:lnTo>
                    <a:lnTo>
                      <a:pt x="5545" y="191742"/>
                    </a:lnTo>
                    <a:lnTo>
                      <a:pt x="14779" y="199148"/>
                    </a:lnTo>
                    <a:lnTo>
                      <a:pt x="26805" y="201931"/>
                    </a:lnTo>
                    <a:lnTo>
                      <a:pt x="424123" y="201931"/>
                    </a:lnTo>
                    <a:lnTo>
                      <a:pt x="436145" y="199148"/>
                    </a:lnTo>
                    <a:lnTo>
                      <a:pt x="439869" y="196161"/>
                    </a:lnTo>
                    <a:lnTo>
                      <a:pt x="178298" y="196161"/>
                    </a:lnTo>
                    <a:lnTo>
                      <a:pt x="177937" y="196088"/>
                    </a:lnTo>
                    <a:lnTo>
                      <a:pt x="81233" y="196088"/>
                    </a:lnTo>
                    <a:lnTo>
                      <a:pt x="71759" y="193209"/>
                    </a:lnTo>
                    <a:lnTo>
                      <a:pt x="64295" y="186824"/>
                    </a:lnTo>
                    <a:lnTo>
                      <a:pt x="59577" y="177859"/>
                    </a:lnTo>
                    <a:lnTo>
                      <a:pt x="58343" y="167240"/>
                    </a:lnTo>
                    <a:lnTo>
                      <a:pt x="67516" y="31517"/>
                    </a:lnTo>
                    <a:lnTo>
                      <a:pt x="422370" y="31517"/>
                    </a:lnTo>
                    <a:lnTo>
                      <a:pt x="415809" y="0"/>
                    </a:lnTo>
                    <a:close/>
                  </a:path>
                  <a:path extrusionOk="0" h="410209" w="451484">
                    <a:moveTo>
                      <a:pt x="244013" y="34040"/>
                    </a:moveTo>
                    <a:lnTo>
                      <a:pt x="203082" y="34040"/>
                    </a:lnTo>
                    <a:lnTo>
                      <a:pt x="203082" y="171230"/>
                    </a:lnTo>
                    <a:lnTo>
                      <a:pt x="201136" y="180934"/>
                    </a:lnTo>
                    <a:lnTo>
                      <a:pt x="195826" y="188859"/>
                    </a:lnTo>
                    <a:lnTo>
                      <a:pt x="187948" y="194202"/>
                    </a:lnTo>
                    <a:lnTo>
                      <a:pt x="178298" y="196161"/>
                    </a:lnTo>
                    <a:lnTo>
                      <a:pt x="268787" y="196161"/>
                    </a:lnTo>
                    <a:lnTo>
                      <a:pt x="259147" y="194202"/>
                    </a:lnTo>
                    <a:lnTo>
                      <a:pt x="251272" y="188859"/>
                    </a:lnTo>
                    <a:lnTo>
                      <a:pt x="245961" y="180934"/>
                    </a:lnTo>
                    <a:lnTo>
                      <a:pt x="244013" y="171230"/>
                    </a:lnTo>
                    <a:lnTo>
                      <a:pt x="244013" y="34040"/>
                    </a:lnTo>
                    <a:close/>
                  </a:path>
                  <a:path extrusionOk="0" h="410209" w="451484">
                    <a:moveTo>
                      <a:pt x="352317" y="34040"/>
                    </a:moveTo>
                    <a:lnTo>
                      <a:pt x="293561" y="34040"/>
                    </a:lnTo>
                    <a:lnTo>
                      <a:pt x="293561" y="171230"/>
                    </a:lnTo>
                    <a:lnTo>
                      <a:pt x="291613" y="180934"/>
                    </a:lnTo>
                    <a:lnTo>
                      <a:pt x="286302" y="188859"/>
                    </a:lnTo>
                    <a:lnTo>
                      <a:pt x="278427" y="194202"/>
                    </a:lnTo>
                    <a:lnTo>
                      <a:pt x="268787" y="196161"/>
                    </a:lnTo>
                    <a:lnTo>
                      <a:pt x="439869" y="196161"/>
                    </a:lnTo>
                    <a:lnTo>
                      <a:pt x="370187" y="196088"/>
                    </a:lnTo>
                    <a:lnTo>
                      <a:pt x="360423" y="194749"/>
                    </a:lnTo>
                    <a:lnTo>
                      <a:pt x="352179" y="189619"/>
                    </a:lnTo>
                    <a:lnTo>
                      <a:pt x="346308" y="181501"/>
                    </a:lnTo>
                    <a:lnTo>
                      <a:pt x="343664" y="171198"/>
                    </a:lnTo>
                    <a:lnTo>
                      <a:pt x="334492" y="35464"/>
                    </a:lnTo>
                    <a:lnTo>
                      <a:pt x="352317" y="34040"/>
                    </a:lnTo>
                    <a:close/>
                  </a:path>
                  <a:path extrusionOk="0" h="410209" w="451484">
                    <a:moveTo>
                      <a:pt x="383904" y="31517"/>
                    </a:moveTo>
                    <a:lnTo>
                      <a:pt x="67516" y="31517"/>
                    </a:lnTo>
                    <a:lnTo>
                      <a:pt x="116928" y="35464"/>
                    </a:lnTo>
                    <a:lnTo>
                      <a:pt x="107747" y="171230"/>
                    </a:lnTo>
                    <a:lnTo>
                      <a:pt x="105106" y="181501"/>
                    </a:lnTo>
                    <a:lnTo>
                      <a:pt x="99233" y="189619"/>
                    </a:lnTo>
                    <a:lnTo>
                      <a:pt x="90991" y="194749"/>
                    </a:lnTo>
                    <a:lnTo>
                      <a:pt x="81233" y="196088"/>
                    </a:lnTo>
                    <a:lnTo>
                      <a:pt x="177937" y="196088"/>
                    </a:lnTo>
                    <a:lnTo>
                      <a:pt x="168659" y="194202"/>
                    </a:lnTo>
                    <a:lnTo>
                      <a:pt x="160788" y="188859"/>
                    </a:lnTo>
                    <a:lnTo>
                      <a:pt x="155480" y="180934"/>
                    </a:lnTo>
                    <a:lnTo>
                      <a:pt x="153534" y="171230"/>
                    </a:lnTo>
                    <a:lnTo>
                      <a:pt x="153534" y="34040"/>
                    </a:lnTo>
                    <a:lnTo>
                      <a:pt x="352317" y="34040"/>
                    </a:lnTo>
                    <a:lnTo>
                      <a:pt x="383904" y="31517"/>
                    </a:lnTo>
                    <a:close/>
                  </a:path>
                  <a:path extrusionOk="0" h="410209" w="451484">
                    <a:moveTo>
                      <a:pt x="422370" y="31517"/>
                    </a:moveTo>
                    <a:lnTo>
                      <a:pt x="383904" y="31517"/>
                    </a:lnTo>
                    <a:lnTo>
                      <a:pt x="393077" y="167240"/>
                    </a:lnTo>
                    <a:lnTo>
                      <a:pt x="391843" y="177859"/>
                    </a:lnTo>
                    <a:lnTo>
                      <a:pt x="387125" y="186824"/>
                    </a:lnTo>
                    <a:lnTo>
                      <a:pt x="379661" y="193209"/>
                    </a:lnTo>
                    <a:lnTo>
                      <a:pt x="370187" y="196088"/>
                    </a:lnTo>
                    <a:lnTo>
                      <a:pt x="439961" y="196088"/>
                    </a:lnTo>
                    <a:lnTo>
                      <a:pt x="445379" y="191742"/>
                    </a:lnTo>
                    <a:lnTo>
                      <a:pt x="450686" y="181125"/>
                    </a:lnTo>
                    <a:lnTo>
                      <a:pt x="450928" y="168706"/>
                    </a:lnTo>
                    <a:lnTo>
                      <a:pt x="422370" y="31517"/>
                    </a:lnTo>
                    <a:close/>
                  </a:path>
                </a:pathLst>
              </a:custGeom>
              <a:solidFill>
                <a:srgbClr val="EB8B2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grpSp>
        <p:grpSp>
          <p:nvGrpSpPr>
            <p:cNvPr id="535" name="Google Shape;535;p42"/>
            <p:cNvGrpSpPr/>
            <p:nvPr/>
          </p:nvGrpSpPr>
          <p:grpSpPr>
            <a:xfrm>
              <a:off x="3520792" y="2552131"/>
              <a:ext cx="354935" cy="354933"/>
              <a:chOff x="7741407" y="5611546"/>
              <a:chExt cx="780419" cy="780416"/>
            </a:xfrm>
          </p:grpSpPr>
          <p:pic>
            <p:nvPicPr>
              <p:cNvPr id="536" name="Google Shape;536;p42"/>
              <p:cNvPicPr preferRelativeResize="0"/>
              <p:nvPr/>
            </p:nvPicPr>
            <p:blipFill rotWithShape="1">
              <a:blip r:embed="rId8">
                <a:alphaModFix/>
              </a:blip>
              <a:srcRect b="0" l="0" r="0" t="0"/>
              <a:stretch/>
            </p:blipFill>
            <p:spPr>
              <a:xfrm>
                <a:off x="7741407" y="5611546"/>
                <a:ext cx="780007" cy="780018"/>
              </a:xfrm>
              <a:prstGeom prst="rect">
                <a:avLst/>
              </a:prstGeom>
              <a:noFill/>
              <a:ln>
                <a:noFill/>
              </a:ln>
            </p:spPr>
          </p:pic>
          <p:sp>
            <p:nvSpPr>
              <p:cNvPr id="537" name="Google Shape;537;p42"/>
              <p:cNvSpPr/>
              <p:nvPr/>
            </p:nvSpPr>
            <p:spPr>
              <a:xfrm>
                <a:off x="7741411" y="5611548"/>
                <a:ext cx="780415" cy="780414"/>
              </a:xfrm>
              <a:custGeom>
                <a:rect b="b" l="l" r="r" t="t"/>
                <a:pathLst>
                  <a:path extrusionOk="0" h="780414" w="780415">
                    <a:moveTo>
                      <a:pt x="780007" y="390009"/>
                    </a:moveTo>
                    <a:lnTo>
                      <a:pt x="776968" y="438931"/>
                    </a:lnTo>
                    <a:lnTo>
                      <a:pt x="768096" y="486039"/>
                    </a:lnTo>
                    <a:lnTo>
                      <a:pt x="753755" y="530969"/>
                    </a:lnTo>
                    <a:lnTo>
                      <a:pt x="734312" y="573354"/>
                    </a:lnTo>
                    <a:lnTo>
                      <a:pt x="710131" y="612829"/>
                    </a:lnTo>
                    <a:lnTo>
                      <a:pt x="681578" y="649029"/>
                    </a:lnTo>
                    <a:lnTo>
                      <a:pt x="649019" y="681588"/>
                    </a:lnTo>
                    <a:lnTo>
                      <a:pt x="612819" y="710141"/>
                    </a:lnTo>
                    <a:lnTo>
                      <a:pt x="573344" y="734322"/>
                    </a:lnTo>
                    <a:lnTo>
                      <a:pt x="530958" y="753766"/>
                    </a:lnTo>
                    <a:lnTo>
                      <a:pt x="486029" y="768106"/>
                    </a:lnTo>
                    <a:lnTo>
                      <a:pt x="438920" y="776979"/>
                    </a:lnTo>
                    <a:lnTo>
                      <a:pt x="389998" y="780018"/>
                    </a:lnTo>
                    <a:lnTo>
                      <a:pt x="341078" y="776979"/>
                    </a:lnTo>
                    <a:lnTo>
                      <a:pt x="293972" y="768106"/>
                    </a:lnTo>
                    <a:lnTo>
                      <a:pt x="249044" y="753766"/>
                    </a:lnTo>
                    <a:lnTo>
                      <a:pt x="206660" y="734322"/>
                    </a:lnTo>
                    <a:lnTo>
                      <a:pt x="167185" y="710141"/>
                    </a:lnTo>
                    <a:lnTo>
                      <a:pt x="130986" y="681588"/>
                    </a:lnTo>
                    <a:lnTo>
                      <a:pt x="98428" y="649029"/>
                    </a:lnTo>
                    <a:lnTo>
                      <a:pt x="69875" y="612829"/>
                    </a:lnTo>
                    <a:lnTo>
                      <a:pt x="45695" y="573354"/>
                    </a:lnTo>
                    <a:lnTo>
                      <a:pt x="26251" y="530969"/>
                    </a:lnTo>
                    <a:lnTo>
                      <a:pt x="11911" y="486039"/>
                    </a:lnTo>
                    <a:lnTo>
                      <a:pt x="3038" y="438931"/>
                    </a:lnTo>
                    <a:lnTo>
                      <a:pt x="0" y="390009"/>
                    </a:lnTo>
                    <a:lnTo>
                      <a:pt x="3038" y="341087"/>
                    </a:lnTo>
                    <a:lnTo>
                      <a:pt x="11911" y="293978"/>
                    </a:lnTo>
                    <a:lnTo>
                      <a:pt x="26251" y="249048"/>
                    </a:lnTo>
                    <a:lnTo>
                      <a:pt x="45695" y="206663"/>
                    </a:lnTo>
                    <a:lnTo>
                      <a:pt x="69875" y="167188"/>
                    </a:lnTo>
                    <a:lnTo>
                      <a:pt x="98428" y="130988"/>
                    </a:lnTo>
                    <a:lnTo>
                      <a:pt x="130986" y="98429"/>
                    </a:lnTo>
                    <a:lnTo>
                      <a:pt x="167185" y="69876"/>
                    </a:lnTo>
                    <a:lnTo>
                      <a:pt x="206660" y="45695"/>
                    </a:lnTo>
                    <a:lnTo>
                      <a:pt x="249044" y="26251"/>
                    </a:lnTo>
                    <a:lnTo>
                      <a:pt x="293972" y="11911"/>
                    </a:lnTo>
                    <a:lnTo>
                      <a:pt x="341078" y="3038"/>
                    </a:lnTo>
                    <a:lnTo>
                      <a:pt x="389998" y="0"/>
                    </a:lnTo>
                    <a:lnTo>
                      <a:pt x="438920" y="3038"/>
                    </a:lnTo>
                    <a:lnTo>
                      <a:pt x="486029" y="11911"/>
                    </a:lnTo>
                    <a:lnTo>
                      <a:pt x="530958" y="26251"/>
                    </a:lnTo>
                    <a:lnTo>
                      <a:pt x="573344" y="45695"/>
                    </a:lnTo>
                    <a:lnTo>
                      <a:pt x="612819" y="69876"/>
                    </a:lnTo>
                    <a:lnTo>
                      <a:pt x="649019" y="98429"/>
                    </a:lnTo>
                    <a:lnTo>
                      <a:pt x="681578" y="130988"/>
                    </a:lnTo>
                    <a:lnTo>
                      <a:pt x="710131" y="167188"/>
                    </a:lnTo>
                    <a:lnTo>
                      <a:pt x="734312" y="206663"/>
                    </a:lnTo>
                    <a:lnTo>
                      <a:pt x="753755" y="249048"/>
                    </a:lnTo>
                    <a:lnTo>
                      <a:pt x="768096" y="293978"/>
                    </a:lnTo>
                    <a:lnTo>
                      <a:pt x="776968" y="341087"/>
                    </a:lnTo>
                    <a:lnTo>
                      <a:pt x="780007" y="390009"/>
                    </a:lnTo>
                    <a:close/>
                  </a:path>
                </a:pathLst>
              </a:custGeom>
              <a:noFill/>
              <a:ln cap="flat" cmpd="sng" w="9900">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38" name="Google Shape;538;p42"/>
              <p:cNvSpPr/>
              <p:nvPr/>
            </p:nvSpPr>
            <p:spPr>
              <a:xfrm>
                <a:off x="7897732" y="5780161"/>
                <a:ext cx="467359" cy="443229"/>
              </a:xfrm>
              <a:custGeom>
                <a:rect b="b" l="l" r="r" t="t"/>
                <a:pathLst>
                  <a:path extrusionOk="0" h="443229" w="467359">
                    <a:moveTo>
                      <a:pt x="467357" y="410584"/>
                    </a:moveTo>
                    <a:lnTo>
                      <a:pt x="0" y="410584"/>
                    </a:lnTo>
                    <a:lnTo>
                      <a:pt x="0" y="442792"/>
                    </a:lnTo>
                    <a:lnTo>
                      <a:pt x="467357" y="442792"/>
                    </a:lnTo>
                    <a:lnTo>
                      <a:pt x="467357" y="410584"/>
                    </a:lnTo>
                    <a:close/>
                  </a:path>
                  <a:path extrusionOk="0" h="443229" w="467359">
                    <a:moveTo>
                      <a:pt x="447515" y="399589"/>
                    </a:moveTo>
                    <a:lnTo>
                      <a:pt x="19852" y="399589"/>
                    </a:lnTo>
                    <a:lnTo>
                      <a:pt x="19852" y="410584"/>
                    </a:lnTo>
                    <a:lnTo>
                      <a:pt x="447515" y="410584"/>
                    </a:lnTo>
                    <a:lnTo>
                      <a:pt x="447515" y="399589"/>
                    </a:lnTo>
                    <a:close/>
                  </a:path>
                  <a:path extrusionOk="0" h="443229" w="467359">
                    <a:moveTo>
                      <a:pt x="426437" y="378365"/>
                    </a:moveTo>
                    <a:lnTo>
                      <a:pt x="40941" y="378365"/>
                    </a:lnTo>
                    <a:lnTo>
                      <a:pt x="40941" y="399589"/>
                    </a:lnTo>
                    <a:lnTo>
                      <a:pt x="426437" y="399589"/>
                    </a:lnTo>
                    <a:lnTo>
                      <a:pt x="426437" y="378365"/>
                    </a:lnTo>
                    <a:close/>
                  </a:path>
                  <a:path extrusionOk="0" h="443229" w="467359">
                    <a:moveTo>
                      <a:pt x="395925" y="170445"/>
                    </a:moveTo>
                    <a:lnTo>
                      <a:pt x="68469" y="170445"/>
                    </a:lnTo>
                    <a:lnTo>
                      <a:pt x="68469" y="378365"/>
                    </a:lnTo>
                    <a:lnTo>
                      <a:pt x="104185" y="378365"/>
                    </a:lnTo>
                    <a:lnTo>
                      <a:pt x="104185" y="170455"/>
                    </a:lnTo>
                    <a:lnTo>
                      <a:pt x="395925" y="170455"/>
                    </a:lnTo>
                    <a:close/>
                  </a:path>
                  <a:path extrusionOk="0" h="443229" w="467359">
                    <a:moveTo>
                      <a:pt x="180109" y="170455"/>
                    </a:moveTo>
                    <a:lnTo>
                      <a:pt x="144372" y="170455"/>
                    </a:lnTo>
                    <a:lnTo>
                      <a:pt x="144372" y="378365"/>
                    </a:lnTo>
                    <a:lnTo>
                      <a:pt x="180109" y="378365"/>
                    </a:lnTo>
                    <a:lnTo>
                      <a:pt x="180109" y="170455"/>
                    </a:lnTo>
                    <a:close/>
                  </a:path>
                  <a:path extrusionOk="0" h="443229" w="467359">
                    <a:moveTo>
                      <a:pt x="251542" y="170455"/>
                    </a:moveTo>
                    <a:lnTo>
                      <a:pt x="215825" y="170455"/>
                    </a:lnTo>
                    <a:lnTo>
                      <a:pt x="215825" y="378365"/>
                    </a:lnTo>
                    <a:lnTo>
                      <a:pt x="251542" y="378365"/>
                    </a:lnTo>
                    <a:lnTo>
                      <a:pt x="251542" y="170455"/>
                    </a:lnTo>
                    <a:close/>
                  </a:path>
                  <a:path extrusionOk="0" h="443229" w="467359">
                    <a:moveTo>
                      <a:pt x="327445" y="170455"/>
                    </a:moveTo>
                    <a:lnTo>
                      <a:pt x="291729" y="170455"/>
                    </a:lnTo>
                    <a:lnTo>
                      <a:pt x="291729" y="378365"/>
                    </a:lnTo>
                    <a:lnTo>
                      <a:pt x="327445" y="378365"/>
                    </a:lnTo>
                    <a:lnTo>
                      <a:pt x="327445" y="170455"/>
                    </a:lnTo>
                    <a:close/>
                  </a:path>
                  <a:path extrusionOk="0" h="443229" w="467359">
                    <a:moveTo>
                      <a:pt x="395925" y="170455"/>
                    </a:moveTo>
                    <a:lnTo>
                      <a:pt x="360198" y="170455"/>
                    </a:lnTo>
                    <a:lnTo>
                      <a:pt x="360198" y="378365"/>
                    </a:lnTo>
                    <a:lnTo>
                      <a:pt x="395925" y="378365"/>
                    </a:lnTo>
                    <a:lnTo>
                      <a:pt x="395925" y="170455"/>
                    </a:lnTo>
                    <a:close/>
                  </a:path>
                  <a:path extrusionOk="0" h="443229" w="467359">
                    <a:moveTo>
                      <a:pt x="426437" y="154340"/>
                    </a:moveTo>
                    <a:lnTo>
                      <a:pt x="40941" y="154340"/>
                    </a:lnTo>
                    <a:lnTo>
                      <a:pt x="40941" y="170445"/>
                    </a:lnTo>
                    <a:lnTo>
                      <a:pt x="426437" y="170445"/>
                    </a:lnTo>
                    <a:lnTo>
                      <a:pt x="426437" y="154340"/>
                    </a:lnTo>
                    <a:close/>
                  </a:path>
                  <a:path extrusionOk="0" h="443229" w="467359">
                    <a:moveTo>
                      <a:pt x="233689" y="0"/>
                    </a:moveTo>
                    <a:lnTo>
                      <a:pt x="27548" y="122121"/>
                    </a:lnTo>
                    <a:lnTo>
                      <a:pt x="27548" y="154340"/>
                    </a:lnTo>
                    <a:lnTo>
                      <a:pt x="439829" y="154340"/>
                    </a:lnTo>
                    <a:lnTo>
                      <a:pt x="439829" y="122121"/>
                    </a:lnTo>
                    <a:lnTo>
                      <a:pt x="387123" y="90897"/>
                    </a:lnTo>
                    <a:lnTo>
                      <a:pt x="233689" y="90897"/>
                    </a:lnTo>
                    <a:lnTo>
                      <a:pt x="225284" y="89191"/>
                    </a:lnTo>
                    <a:lnTo>
                      <a:pt x="218421" y="84539"/>
                    </a:lnTo>
                    <a:lnTo>
                      <a:pt x="213794" y="77636"/>
                    </a:lnTo>
                    <a:lnTo>
                      <a:pt x="212098" y="69181"/>
                    </a:lnTo>
                    <a:lnTo>
                      <a:pt x="213794" y="60719"/>
                    </a:lnTo>
                    <a:lnTo>
                      <a:pt x="218421" y="53813"/>
                    </a:lnTo>
                    <a:lnTo>
                      <a:pt x="225284" y="49159"/>
                    </a:lnTo>
                    <a:lnTo>
                      <a:pt x="233689" y="47454"/>
                    </a:lnTo>
                    <a:lnTo>
                      <a:pt x="313791" y="47454"/>
                    </a:lnTo>
                    <a:lnTo>
                      <a:pt x="233689" y="0"/>
                    </a:lnTo>
                    <a:close/>
                  </a:path>
                  <a:path extrusionOk="0" h="443229" w="467359">
                    <a:moveTo>
                      <a:pt x="313791" y="47454"/>
                    </a:moveTo>
                    <a:lnTo>
                      <a:pt x="233689" y="47454"/>
                    </a:lnTo>
                    <a:lnTo>
                      <a:pt x="242086" y="49159"/>
                    </a:lnTo>
                    <a:lnTo>
                      <a:pt x="248942" y="53813"/>
                    </a:lnTo>
                    <a:lnTo>
                      <a:pt x="253564" y="60719"/>
                    </a:lnTo>
                    <a:lnTo>
                      <a:pt x="255259" y="69181"/>
                    </a:lnTo>
                    <a:lnTo>
                      <a:pt x="253564" y="77636"/>
                    </a:lnTo>
                    <a:lnTo>
                      <a:pt x="248942" y="84539"/>
                    </a:lnTo>
                    <a:lnTo>
                      <a:pt x="242086" y="89191"/>
                    </a:lnTo>
                    <a:lnTo>
                      <a:pt x="233689" y="90897"/>
                    </a:lnTo>
                    <a:lnTo>
                      <a:pt x="387123" y="90897"/>
                    </a:lnTo>
                    <a:lnTo>
                      <a:pt x="313791" y="47454"/>
                    </a:lnTo>
                    <a:close/>
                  </a:path>
                </a:pathLst>
              </a:custGeom>
              <a:solidFill>
                <a:srgbClr val="EB8B2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grpSp>
        <p:grpSp>
          <p:nvGrpSpPr>
            <p:cNvPr id="539" name="Google Shape;539;p42"/>
            <p:cNvGrpSpPr/>
            <p:nvPr/>
          </p:nvGrpSpPr>
          <p:grpSpPr>
            <a:xfrm>
              <a:off x="2120750" y="2505339"/>
              <a:ext cx="720768" cy="448503"/>
              <a:chOff x="4663039" y="5508661"/>
              <a:chExt cx="1584802" cy="986154"/>
            </a:xfrm>
          </p:grpSpPr>
          <p:sp>
            <p:nvSpPr>
              <p:cNvPr id="540" name="Google Shape;540;p42"/>
              <p:cNvSpPr/>
              <p:nvPr/>
            </p:nvSpPr>
            <p:spPr>
              <a:xfrm>
                <a:off x="4663039" y="5508661"/>
                <a:ext cx="979170" cy="986154"/>
              </a:xfrm>
              <a:custGeom>
                <a:rect b="b" l="l" r="r" t="t"/>
                <a:pathLst>
                  <a:path extrusionOk="0" h="986154" w="979170">
                    <a:moveTo>
                      <a:pt x="489576" y="0"/>
                    </a:moveTo>
                    <a:lnTo>
                      <a:pt x="442428" y="2256"/>
                    </a:lnTo>
                    <a:lnTo>
                      <a:pt x="396547" y="8887"/>
                    </a:lnTo>
                    <a:lnTo>
                      <a:pt x="352139" y="19687"/>
                    </a:lnTo>
                    <a:lnTo>
                      <a:pt x="309410" y="34448"/>
                    </a:lnTo>
                    <a:lnTo>
                      <a:pt x="268564" y="52965"/>
                    </a:lnTo>
                    <a:lnTo>
                      <a:pt x="229806" y="75030"/>
                    </a:lnTo>
                    <a:lnTo>
                      <a:pt x="193342" y="100438"/>
                    </a:lnTo>
                    <a:lnTo>
                      <a:pt x="159377" y="128981"/>
                    </a:lnTo>
                    <a:lnTo>
                      <a:pt x="128116" y="160454"/>
                    </a:lnTo>
                    <a:lnTo>
                      <a:pt x="99764" y="194649"/>
                    </a:lnTo>
                    <a:lnTo>
                      <a:pt x="74527" y="231360"/>
                    </a:lnTo>
                    <a:lnTo>
                      <a:pt x="52610" y="270380"/>
                    </a:lnTo>
                    <a:lnTo>
                      <a:pt x="34217" y="311504"/>
                    </a:lnTo>
                    <a:lnTo>
                      <a:pt x="19555" y="354523"/>
                    </a:lnTo>
                    <a:lnTo>
                      <a:pt x="8828" y="399233"/>
                    </a:lnTo>
                    <a:lnTo>
                      <a:pt x="2241" y="445426"/>
                    </a:lnTo>
                    <a:lnTo>
                      <a:pt x="0" y="492895"/>
                    </a:lnTo>
                    <a:lnTo>
                      <a:pt x="2241" y="540365"/>
                    </a:lnTo>
                    <a:lnTo>
                      <a:pt x="8828" y="586558"/>
                    </a:lnTo>
                    <a:lnTo>
                      <a:pt x="19555" y="631268"/>
                    </a:lnTo>
                    <a:lnTo>
                      <a:pt x="34217" y="674287"/>
                    </a:lnTo>
                    <a:lnTo>
                      <a:pt x="52610" y="715411"/>
                    </a:lnTo>
                    <a:lnTo>
                      <a:pt x="74527" y="754431"/>
                    </a:lnTo>
                    <a:lnTo>
                      <a:pt x="99764" y="791142"/>
                    </a:lnTo>
                    <a:lnTo>
                      <a:pt x="128116" y="825337"/>
                    </a:lnTo>
                    <a:lnTo>
                      <a:pt x="159377" y="856810"/>
                    </a:lnTo>
                    <a:lnTo>
                      <a:pt x="193342" y="885353"/>
                    </a:lnTo>
                    <a:lnTo>
                      <a:pt x="229806" y="910761"/>
                    </a:lnTo>
                    <a:lnTo>
                      <a:pt x="268564" y="932826"/>
                    </a:lnTo>
                    <a:lnTo>
                      <a:pt x="309410" y="951343"/>
                    </a:lnTo>
                    <a:lnTo>
                      <a:pt x="352139" y="966104"/>
                    </a:lnTo>
                    <a:lnTo>
                      <a:pt x="396547" y="976904"/>
                    </a:lnTo>
                    <a:lnTo>
                      <a:pt x="442428" y="983535"/>
                    </a:lnTo>
                    <a:lnTo>
                      <a:pt x="489576" y="985791"/>
                    </a:lnTo>
                    <a:lnTo>
                      <a:pt x="536725" y="983535"/>
                    </a:lnTo>
                    <a:lnTo>
                      <a:pt x="582605" y="976904"/>
                    </a:lnTo>
                    <a:lnTo>
                      <a:pt x="627013" y="966104"/>
                    </a:lnTo>
                    <a:lnTo>
                      <a:pt x="669743" y="951343"/>
                    </a:lnTo>
                    <a:lnTo>
                      <a:pt x="710589" y="932826"/>
                    </a:lnTo>
                    <a:lnTo>
                      <a:pt x="749347" y="910761"/>
                    </a:lnTo>
                    <a:lnTo>
                      <a:pt x="785810" y="885353"/>
                    </a:lnTo>
                    <a:lnTo>
                      <a:pt x="819775" y="856810"/>
                    </a:lnTo>
                    <a:lnTo>
                      <a:pt x="851036" y="825337"/>
                    </a:lnTo>
                    <a:lnTo>
                      <a:pt x="879388" y="791142"/>
                    </a:lnTo>
                    <a:lnTo>
                      <a:pt x="904625" y="754431"/>
                    </a:lnTo>
                    <a:lnTo>
                      <a:pt x="926543" y="715411"/>
                    </a:lnTo>
                    <a:lnTo>
                      <a:pt x="944935" y="674287"/>
                    </a:lnTo>
                    <a:lnTo>
                      <a:pt x="959598" y="631268"/>
                    </a:lnTo>
                    <a:lnTo>
                      <a:pt x="970325" y="586558"/>
                    </a:lnTo>
                    <a:lnTo>
                      <a:pt x="976912" y="540365"/>
                    </a:lnTo>
                    <a:lnTo>
                      <a:pt x="979153" y="492895"/>
                    </a:lnTo>
                    <a:lnTo>
                      <a:pt x="976912" y="445426"/>
                    </a:lnTo>
                    <a:lnTo>
                      <a:pt x="970325" y="399233"/>
                    </a:lnTo>
                    <a:lnTo>
                      <a:pt x="959598" y="354523"/>
                    </a:lnTo>
                    <a:lnTo>
                      <a:pt x="944935" y="311504"/>
                    </a:lnTo>
                    <a:lnTo>
                      <a:pt x="926543" y="270380"/>
                    </a:lnTo>
                    <a:lnTo>
                      <a:pt x="904625" y="231360"/>
                    </a:lnTo>
                    <a:lnTo>
                      <a:pt x="879388" y="194649"/>
                    </a:lnTo>
                    <a:lnTo>
                      <a:pt x="851036" y="160454"/>
                    </a:lnTo>
                    <a:lnTo>
                      <a:pt x="819775" y="128981"/>
                    </a:lnTo>
                    <a:lnTo>
                      <a:pt x="785810" y="100438"/>
                    </a:lnTo>
                    <a:lnTo>
                      <a:pt x="749347" y="75030"/>
                    </a:lnTo>
                    <a:lnTo>
                      <a:pt x="710589" y="52965"/>
                    </a:lnTo>
                    <a:lnTo>
                      <a:pt x="669743" y="34448"/>
                    </a:lnTo>
                    <a:lnTo>
                      <a:pt x="627013" y="19687"/>
                    </a:lnTo>
                    <a:lnTo>
                      <a:pt x="582605" y="8887"/>
                    </a:lnTo>
                    <a:lnTo>
                      <a:pt x="536725" y="2256"/>
                    </a:lnTo>
                    <a:lnTo>
                      <a:pt x="489576" y="0"/>
                    </a:lnTo>
                    <a:close/>
                  </a:path>
                </a:pathLst>
              </a:custGeom>
              <a:solidFill>
                <a:srgbClr val="EB00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41" name="Google Shape;541;p42"/>
              <p:cNvSpPr/>
              <p:nvPr/>
            </p:nvSpPr>
            <p:spPr>
              <a:xfrm>
                <a:off x="5268671" y="5508661"/>
                <a:ext cx="979170" cy="986154"/>
              </a:xfrm>
              <a:custGeom>
                <a:rect b="b" l="l" r="r" t="t"/>
                <a:pathLst>
                  <a:path extrusionOk="0" h="986154" w="979170">
                    <a:moveTo>
                      <a:pt x="489576" y="0"/>
                    </a:moveTo>
                    <a:lnTo>
                      <a:pt x="442428" y="2256"/>
                    </a:lnTo>
                    <a:lnTo>
                      <a:pt x="396547" y="8887"/>
                    </a:lnTo>
                    <a:lnTo>
                      <a:pt x="352139" y="19687"/>
                    </a:lnTo>
                    <a:lnTo>
                      <a:pt x="309410" y="34448"/>
                    </a:lnTo>
                    <a:lnTo>
                      <a:pt x="268564" y="52965"/>
                    </a:lnTo>
                    <a:lnTo>
                      <a:pt x="229806" y="75030"/>
                    </a:lnTo>
                    <a:lnTo>
                      <a:pt x="193342" y="100438"/>
                    </a:lnTo>
                    <a:lnTo>
                      <a:pt x="159377" y="128981"/>
                    </a:lnTo>
                    <a:lnTo>
                      <a:pt x="128116" y="160454"/>
                    </a:lnTo>
                    <a:lnTo>
                      <a:pt x="99764" y="194649"/>
                    </a:lnTo>
                    <a:lnTo>
                      <a:pt x="74527" y="231360"/>
                    </a:lnTo>
                    <a:lnTo>
                      <a:pt x="52610" y="270380"/>
                    </a:lnTo>
                    <a:lnTo>
                      <a:pt x="34217" y="311504"/>
                    </a:lnTo>
                    <a:lnTo>
                      <a:pt x="19555" y="354523"/>
                    </a:lnTo>
                    <a:lnTo>
                      <a:pt x="8828" y="399233"/>
                    </a:lnTo>
                    <a:lnTo>
                      <a:pt x="2241" y="445426"/>
                    </a:lnTo>
                    <a:lnTo>
                      <a:pt x="0" y="492895"/>
                    </a:lnTo>
                    <a:lnTo>
                      <a:pt x="2241" y="540365"/>
                    </a:lnTo>
                    <a:lnTo>
                      <a:pt x="8828" y="586558"/>
                    </a:lnTo>
                    <a:lnTo>
                      <a:pt x="19555" y="631268"/>
                    </a:lnTo>
                    <a:lnTo>
                      <a:pt x="34217" y="674287"/>
                    </a:lnTo>
                    <a:lnTo>
                      <a:pt x="52610" y="715411"/>
                    </a:lnTo>
                    <a:lnTo>
                      <a:pt x="74527" y="754431"/>
                    </a:lnTo>
                    <a:lnTo>
                      <a:pt x="99764" y="791142"/>
                    </a:lnTo>
                    <a:lnTo>
                      <a:pt x="128116" y="825337"/>
                    </a:lnTo>
                    <a:lnTo>
                      <a:pt x="159377" y="856810"/>
                    </a:lnTo>
                    <a:lnTo>
                      <a:pt x="193342" y="885353"/>
                    </a:lnTo>
                    <a:lnTo>
                      <a:pt x="229806" y="910761"/>
                    </a:lnTo>
                    <a:lnTo>
                      <a:pt x="268564" y="932826"/>
                    </a:lnTo>
                    <a:lnTo>
                      <a:pt x="309410" y="951343"/>
                    </a:lnTo>
                    <a:lnTo>
                      <a:pt x="352139" y="966104"/>
                    </a:lnTo>
                    <a:lnTo>
                      <a:pt x="396547" y="976904"/>
                    </a:lnTo>
                    <a:lnTo>
                      <a:pt x="442428" y="983535"/>
                    </a:lnTo>
                    <a:lnTo>
                      <a:pt x="489576" y="985791"/>
                    </a:lnTo>
                    <a:lnTo>
                      <a:pt x="536725" y="983535"/>
                    </a:lnTo>
                    <a:lnTo>
                      <a:pt x="582605" y="976904"/>
                    </a:lnTo>
                    <a:lnTo>
                      <a:pt x="627013" y="966104"/>
                    </a:lnTo>
                    <a:lnTo>
                      <a:pt x="669743" y="951343"/>
                    </a:lnTo>
                    <a:lnTo>
                      <a:pt x="710589" y="932826"/>
                    </a:lnTo>
                    <a:lnTo>
                      <a:pt x="749347" y="910761"/>
                    </a:lnTo>
                    <a:lnTo>
                      <a:pt x="785810" y="885353"/>
                    </a:lnTo>
                    <a:lnTo>
                      <a:pt x="819775" y="856810"/>
                    </a:lnTo>
                    <a:lnTo>
                      <a:pt x="851036" y="825337"/>
                    </a:lnTo>
                    <a:lnTo>
                      <a:pt x="879388" y="791142"/>
                    </a:lnTo>
                    <a:lnTo>
                      <a:pt x="904625" y="754431"/>
                    </a:lnTo>
                    <a:lnTo>
                      <a:pt x="926543" y="715411"/>
                    </a:lnTo>
                    <a:lnTo>
                      <a:pt x="944935" y="674287"/>
                    </a:lnTo>
                    <a:lnTo>
                      <a:pt x="959598" y="631268"/>
                    </a:lnTo>
                    <a:lnTo>
                      <a:pt x="970325" y="586558"/>
                    </a:lnTo>
                    <a:lnTo>
                      <a:pt x="976912" y="540365"/>
                    </a:lnTo>
                    <a:lnTo>
                      <a:pt x="979153" y="492895"/>
                    </a:lnTo>
                    <a:lnTo>
                      <a:pt x="976912" y="445426"/>
                    </a:lnTo>
                    <a:lnTo>
                      <a:pt x="970325" y="399233"/>
                    </a:lnTo>
                    <a:lnTo>
                      <a:pt x="959598" y="354523"/>
                    </a:lnTo>
                    <a:lnTo>
                      <a:pt x="944935" y="311504"/>
                    </a:lnTo>
                    <a:lnTo>
                      <a:pt x="926543" y="270380"/>
                    </a:lnTo>
                    <a:lnTo>
                      <a:pt x="904625" y="231360"/>
                    </a:lnTo>
                    <a:lnTo>
                      <a:pt x="879388" y="194649"/>
                    </a:lnTo>
                    <a:lnTo>
                      <a:pt x="851036" y="160454"/>
                    </a:lnTo>
                    <a:lnTo>
                      <a:pt x="819775" y="128981"/>
                    </a:lnTo>
                    <a:lnTo>
                      <a:pt x="785810" y="100438"/>
                    </a:lnTo>
                    <a:lnTo>
                      <a:pt x="749347" y="75030"/>
                    </a:lnTo>
                    <a:lnTo>
                      <a:pt x="710589" y="52965"/>
                    </a:lnTo>
                    <a:lnTo>
                      <a:pt x="669743" y="34448"/>
                    </a:lnTo>
                    <a:lnTo>
                      <a:pt x="627013" y="19687"/>
                    </a:lnTo>
                    <a:lnTo>
                      <a:pt x="582605" y="8887"/>
                    </a:lnTo>
                    <a:lnTo>
                      <a:pt x="536725" y="2256"/>
                    </a:lnTo>
                    <a:lnTo>
                      <a:pt x="489576" y="0"/>
                    </a:lnTo>
                    <a:close/>
                  </a:path>
                </a:pathLst>
              </a:custGeom>
              <a:solidFill>
                <a:srgbClr val="F79E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pic>
            <p:nvPicPr>
              <p:cNvPr id="542" name="Google Shape;542;p42"/>
              <p:cNvPicPr preferRelativeResize="0"/>
              <p:nvPr/>
            </p:nvPicPr>
            <p:blipFill rotWithShape="1">
              <a:blip r:embed="rId9">
                <a:alphaModFix/>
              </a:blip>
              <a:srcRect b="0" l="0" r="0" t="0"/>
              <a:stretch/>
            </p:blipFill>
            <p:spPr>
              <a:xfrm>
                <a:off x="4899159" y="5839298"/>
                <a:ext cx="1120552" cy="324524"/>
              </a:xfrm>
              <a:prstGeom prst="rect">
                <a:avLst/>
              </a:prstGeom>
              <a:noFill/>
              <a:ln>
                <a:noFill/>
              </a:ln>
            </p:spPr>
          </p:pic>
        </p:grpSp>
        <p:pic>
          <p:nvPicPr>
            <p:cNvPr id="543" name="Google Shape;543;p42"/>
            <p:cNvPicPr preferRelativeResize="0"/>
            <p:nvPr/>
          </p:nvPicPr>
          <p:blipFill rotWithShape="1">
            <a:blip r:embed="rId10">
              <a:alphaModFix/>
            </a:blip>
            <a:srcRect b="0" l="0" r="0" t="0"/>
            <a:stretch/>
          </p:blipFill>
          <p:spPr>
            <a:xfrm>
              <a:off x="2162437" y="3061049"/>
              <a:ext cx="641340" cy="147589"/>
            </a:xfrm>
            <a:prstGeom prst="rect">
              <a:avLst/>
            </a:prstGeom>
            <a:noFill/>
            <a:ln>
              <a:noFill/>
            </a:ln>
          </p:spPr>
        </p:pic>
        <p:grpSp>
          <p:nvGrpSpPr>
            <p:cNvPr id="544" name="Google Shape;544;p42"/>
            <p:cNvGrpSpPr/>
            <p:nvPr/>
          </p:nvGrpSpPr>
          <p:grpSpPr>
            <a:xfrm>
              <a:off x="1497308" y="2719446"/>
              <a:ext cx="532832" cy="19061"/>
              <a:chOff x="3292233" y="5979432"/>
              <a:chExt cx="1171575" cy="41910"/>
            </a:xfrm>
          </p:grpSpPr>
          <p:sp>
            <p:nvSpPr>
              <p:cNvPr id="545" name="Google Shape;545;p42"/>
              <p:cNvSpPr/>
              <p:nvPr/>
            </p:nvSpPr>
            <p:spPr>
              <a:xfrm>
                <a:off x="3343565" y="6001557"/>
                <a:ext cx="1081404" cy="0"/>
              </a:xfrm>
              <a:custGeom>
                <a:rect b="b" l="l" r="r" t="t"/>
                <a:pathLst>
                  <a:path extrusionOk="0" h="120000" w="1081404">
                    <a:moveTo>
                      <a:pt x="0" y="0"/>
                    </a:moveTo>
                    <a:lnTo>
                      <a:pt x="1081014" y="0"/>
                    </a:lnTo>
                  </a:path>
                </a:pathLst>
              </a:custGeom>
              <a:noFill/>
              <a:ln cap="flat" cmpd="sng" w="8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46" name="Google Shape;546;p42"/>
              <p:cNvSpPr/>
              <p:nvPr/>
            </p:nvSpPr>
            <p:spPr>
              <a:xfrm>
                <a:off x="3292233" y="5979432"/>
                <a:ext cx="1171575" cy="41910"/>
              </a:xfrm>
              <a:custGeom>
                <a:rect b="b" l="l" r="r" t="t"/>
                <a:pathLst>
                  <a:path extrusionOk="0" h="41910" w="1171575">
                    <a:moveTo>
                      <a:pt x="78016" y="0"/>
                    </a:moveTo>
                    <a:lnTo>
                      <a:pt x="0" y="22733"/>
                    </a:lnTo>
                    <a:lnTo>
                      <a:pt x="78016" y="41338"/>
                    </a:lnTo>
                    <a:lnTo>
                      <a:pt x="78016" y="0"/>
                    </a:lnTo>
                    <a:close/>
                  </a:path>
                  <a:path extrusionOk="0" h="41910" w="1171575">
                    <a:moveTo>
                      <a:pt x="1171333" y="18605"/>
                    </a:moveTo>
                    <a:lnTo>
                      <a:pt x="1093317" y="0"/>
                    </a:lnTo>
                    <a:lnTo>
                      <a:pt x="1093317" y="41338"/>
                    </a:lnTo>
                    <a:lnTo>
                      <a:pt x="1171333" y="186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grpSp>
        <p:grpSp>
          <p:nvGrpSpPr>
            <p:cNvPr id="547" name="Google Shape;547;p42"/>
            <p:cNvGrpSpPr/>
            <p:nvPr/>
          </p:nvGrpSpPr>
          <p:grpSpPr>
            <a:xfrm>
              <a:off x="2911656" y="2719446"/>
              <a:ext cx="532832" cy="19061"/>
              <a:chOff x="6402057" y="5979432"/>
              <a:chExt cx="1171575" cy="41910"/>
            </a:xfrm>
          </p:grpSpPr>
          <p:sp>
            <p:nvSpPr>
              <p:cNvPr id="548" name="Google Shape;548;p42"/>
              <p:cNvSpPr/>
              <p:nvPr/>
            </p:nvSpPr>
            <p:spPr>
              <a:xfrm>
                <a:off x="6453390" y="6001557"/>
                <a:ext cx="1081404" cy="0"/>
              </a:xfrm>
              <a:custGeom>
                <a:rect b="b" l="l" r="r" t="t"/>
                <a:pathLst>
                  <a:path extrusionOk="0" h="120000" w="1081404">
                    <a:moveTo>
                      <a:pt x="0" y="0"/>
                    </a:moveTo>
                    <a:lnTo>
                      <a:pt x="1080993" y="0"/>
                    </a:lnTo>
                  </a:path>
                </a:pathLst>
              </a:custGeom>
              <a:noFill/>
              <a:ln cap="flat" cmpd="sng" w="8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49" name="Google Shape;549;p42"/>
              <p:cNvSpPr/>
              <p:nvPr/>
            </p:nvSpPr>
            <p:spPr>
              <a:xfrm>
                <a:off x="6402057" y="5979432"/>
                <a:ext cx="1171575" cy="41910"/>
              </a:xfrm>
              <a:custGeom>
                <a:rect b="b" l="l" r="r" t="t"/>
                <a:pathLst>
                  <a:path extrusionOk="0" h="41910" w="1171575">
                    <a:moveTo>
                      <a:pt x="78016" y="0"/>
                    </a:moveTo>
                    <a:lnTo>
                      <a:pt x="0" y="22733"/>
                    </a:lnTo>
                    <a:lnTo>
                      <a:pt x="78016" y="41338"/>
                    </a:lnTo>
                    <a:lnTo>
                      <a:pt x="78016" y="0"/>
                    </a:lnTo>
                    <a:close/>
                  </a:path>
                  <a:path extrusionOk="0" h="41910" w="1171575">
                    <a:moveTo>
                      <a:pt x="1171333" y="18605"/>
                    </a:moveTo>
                    <a:lnTo>
                      <a:pt x="1093317" y="0"/>
                    </a:lnTo>
                    <a:lnTo>
                      <a:pt x="1093317" y="41338"/>
                    </a:lnTo>
                    <a:lnTo>
                      <a:pt x="1171333" y="186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grpSp>
        <p:grpSp>
          <p:nvGrpSpPr>
            <p:cNvPr id="550" name="Google Shape;550;p42"/>
            <p:cNvGrpSpPr/>
            <p:nvPr/>
          </p:nvGrpSpPr>
          <p:grpSpPr>
            <a:xfrm>
              <a:off x="1980594" y="3518244"/>
              <a:ext cx="1010504" cy="19060"/>
              <a:chOff x="4354868" y="7735804"/>
              <a:chExt cx="2221865" cy="41909"/>
            </a:xfrm>
          </p:grpSpPr>
          <p:sp>
            <p:nvSpPr>
              <p:cNvPr id="551" name="Google Shape;551;p42"/>
              <p:cNvSpPr/>
              <p:nvPr/>
            </p:nvSpPr>
            <p:spPr>
              <a:xfrm>
                <a:off x="4393881" y="7753303"/>
                <a:ext cx="2143759" cy="0"/>
              </a:xfrm>
              <a:custGeom>
                <a:rect b="b" l="l" r="r" t="t"/>
                <a:pathLst>
                  <a:path extrusionOk="0" h="120000" w="2143759">
                    <a:moveTo>
                      <a:pt x="0" y="0"/>
                    </a:moveTo>
                    <a:lnTo>
                      <a:pt x="2143421" y="0"/>
                    </a:lnTo>
                  </a:path>
                </a:pathLst>
              </a:custGeom>
              <a:noFill/>
              <a:ln cap="flat" cmpd="sng" w="8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52" name="Google Shape;552;p42"/>
              <p:cNvSpPr/>
              <p:nvPr/>
            </p:nvSpPr>
            <p:spPr>
              <a:xfrm>
                <a:off x="4354868" y="7735804"/>
                <a:ext cx="2221865" cy="41909"/>
              </a:xfrm>
              <a:custGeom>
                <a:rect b="b" l="l" r="r" t="t"/>
                <a:pathLst>
                  <a:path extrusionOk="0" h="41909" w="2221865">
                    <a:moveTo>
                      <a:pt x="78016" y="0"/>
                    </a:moveTo>
                    <a:lnTo>
                      <a:pt x="0" y="22733"/>
                    </a:lnTo>
                    <a:lnTo>
                      <a:pt x="78016" y="41338"/>
                    </a:lnTo>
                    <a:lnTo>
                      <a:pt x="78016" y="0"/>
                    </a:lnTo>
                    <a:close/>
                  </a:path>
                  <a:path extrusionOk="0" h="41909" w="2221865">
                    <a:moveTo>
                      <a:pt x="2221433" y="18605"/>
                    </a:moveTo>
                    <a:lnTo>
                      <a:pt x="2143417" y="0"/>
                    </a:lnTo>
                    <a:lnTo>
                      <a:pt x="2143417" y="41338"/>
                    </a:lnTo>
                    <a:lnTo>
                      <a:pt x="2221433" y="186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grpSp>
        <p:sp>
          <p:nvSpPr>
            <p:cNvPr id="553" name="Google Shape;553;p42"/>
            <p:cNvSpPr/>
            <p:nvPr/>
          </p:nvSpPr>
          <p:spPr>
            <a:xfrm>
              <a:off x="3702761" y="3128352"/>
              <a:ext cx="0" cy="130016"/>
            </a:xfrm>
            <a:custGeom>
              <a:rect b="b" l="l" r="r" t="t"/>
              <a:pathLst>
                <a:path extrusionOk="0" h="285750" w="120000">
                  <a:moveTo>
                    <a:pt x="0" y="0"/>
                  </a:moveTo>
                  <a:lnTo>
                    <a:pt x="0" y="285478"/>
                  </a:lnTo>
                </a:path>
              </a:pathLst>
            </a:custGeom>
            <a:noFill/>
            <a:ln cap="flat" cmpd="sng" w="17725">
              <a:solidFill>
                <a:srgbClr val="000000"/>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54" name="Google Shape;554;p42"/>
            <p:cNvSpPr/>
            <p:nvPr/>
          </p:nvSpPr>
          <p:spPr>
            <a:xfrm>
              <a:off x="1250886" y="3128352"/>
              <a:ext cx="0" cy="130016"/>
            </a:xfrm>
            <a:custGeom>
              <a:rect b="b" l="l" r="r" t="t"/>
              <a:pathLst>
                <a:path extrusionOk="0" h="285750" w="120000">
                  <a:moveTo>
                    <a:pt x="0" y="0"/>
                  </a:moveTo>
                  <a:lnTo>
                    <a:pt x="0" y="285478"/>
                  </a:lnTo>
                </a:path>
              </a:pathLst>
            </a:custGeom>
            <a:noFill/>
            <a:ln cap="flat" cmpd="sng" w="17725">
              <a:solidFill>
                <a:srgbClr val="000000"/>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04">
                <a:solidFill>
                  <a:schemeClr val="dk1"/>
                </a:solidFill>
                <a:latin typeface="Calibri"/>
                <a:ea typeface="Calibri"/>
                <a:cs typeface="Calibri"/>
                <a:sym typeface="Calibri"/>
              </a:endParaRPr>
            </a:p>
          </p:txBody>
        </p:sp>
        <p:sp>
          <p:nvSpPr>
            <p:cNvPr id="555" name="Google Shape;555;p42"/>
            <p:cNvSpPr txBox="1"/>
            <p:nvPr/>
          </p:nvSpPr>
          <p:spPr>
            <a:xfrm>
              <a:off x="3611761" y="2929246"/>
              <a:ext cx="182400" cy="174900"/>
            </a:xfrm>
            <a:prstGeom prst="rect">
              <a:avLst/>
            </a:prstGeom>
            <a:noFill/>
            <a:ln>
              <a:noFill/>
            </a:ln>
          </p:spPr>
          <p:txBody>
            <a:bodyPr anchorCtr="0" anchor="t" bIns="0" lIns="0" spcFirstLastPara="1" rIns="0" wrap="square" tIns="13175">
              <a:spAutoFit/>
            </a:bodyPr>
            <a:lstStyle/>
            <a:p>
              <a:pPr indent="0" lvl="0" marL="0" marR="0" rtl="0" algn="l">
                <a:lnSpc>
                  <a:spcPct val="116500"/>
                </a:lnSpc>
                <a:spcBef>
                  <a:spcPts val="0"/>
                </a:spcBef>
                <a:spcAft>
                  <a:spcPts val="0"/>
                </a:spcAft>
                <a:buNone/>
              </a:pPr>
              <a:r>
                <a:rPr b="1" lang="en" sz="815">
                  <a:solidFill>
                    <a:srgbClr val="523183"/>
                  </a:solidFill>
                  <a:latin typeface="Open Sans"/>
                  <a:ea typeface="Open Sans"/>
                  <a:cs typeface="Open Sans"/>
                  <a:sym typeface="Open Sans"/>
                </a:rPr>
                <a:t>BANK</a:t>
              </a:r>
              <a:endParaRPr sz="815">
                <a:solidFill>
                  <a:schemeClr val="dk1"/>
                </a:solidFill>
                <a:latin typeface="Open Sans"/>
                <a:ea typeface="Open Sans"/>
                <a:cs typeface="Open Sans"/>
                <a:sym typeface="Open Sans"/>
              </a:endParaRPr>
            </a:p>
            <a:p>
              <a:pPr indent="0" lvl="0" marL="20702" marR="0" rtl="0" algn="l">
                <a:lnSpc>
                  <a:spcPct val="116500"/>
                </a:lnSpc>
                <a:spcBef>
                  <a:spcPts val="0"/>
                </a:spcBef>
                <a:spcAft>
                  <a:spcPts val="0"/>
                </a:spcAft>
                <a:buNone/>
              </a:pPr>
              <a:r>
                <a:rPr b="1" lang="en" sz="815">
                  <a:solidFill>
                    <a:srgbClr val="221F1F"/>
                  </a:solidFill>
                  <a:latin typeface="Open Sans"/>
                  <a:ea typeface="Open Sans"/>
                  <a:cs typeface="Open Sans"/>
                  <a:sym typeface="Open Sans"/>
                </a:rPr>
                <a:t>$0.48</a:t>
              </a:r>
              <a:endParaRPr sz="815">
                <a:solidFill>
                  <a:schemeClr val="dk1"/>
                </a:solidFill>
                <a:latin typeface="Open Sans"/>
                <a:ea typeface="Open Sans"/>
                <a:cs typeface="Open Sans"/>
                <a:sym typeface="Open Sans"/>
              </a:endParaRPr>
            </a:p>
          </p:txBody>
        </p:sp>
        <p:sp>
          <p:nvSpPr>
            <p:cNvPr id="556" name="Google Shape;556;p42"/>
            <p:cNvSpPr txBox="1"/>
            <p:nvPr/>
          </p:nvSpPr>
          <p:spPr>
            <a:xfrm>
              <a:off x="1159852" y="2929246"/>
              <a:ext cx="182400" cy="174900"/>
            </a:xfrm>
            <a:prstGeom prst="rect">
              <a:avLst/>
            </a:prstGeom>
            <a:noFill/>
            <a:ln>
              <a:noFill/>
            </a:ln>
          </p:spPr>
          <p:txBody>
            <a:bodyPr anchorCtr="0" anchor="t" bIns="0" lIns="0" spcFirstLastPara="1" rIns="0" wrap="square" tIns="13175">
              <a:spAutoFit/>
            </a:bodyPr>
            <a:lstStyle/>
            <a:p>
              <a:pPr indent="0" lvl="0" marL="0" marR="0" rtl="0" algn="l">
                <a:lnSpc>
                  <a:spcPct val="116500"/>
                </a:lnSpc>
                <a:spcBef>
                  <a:spcPts val="0"/>
                </a:spcBef>
                <a:spcAft>
                  <a:spcPts val="0"/>
                </a:spcAft>
                <a:buNone/>
              </a:pPr>
              <a:r>
                <a:rPr b="1" lang="en" sz="815">
                  <a:solidFill>
                    <a:srgbClr val="523183"/>
                  </a:solidFill>
                  <a:latin typeface="Open Sans"/>
                  <a:ea typeface="Open Sans"/>
                  <a:cs typeface="Open Sans"/>
                  <a:sym typeface="Open Sans"/>
                </a:rPr>
                <a:t>BANK</a:t>
              </a:r>
              <a:endParaRPr sz="815">
                <a:solidFill>
                  <a:schemeClr val="dk1"/>
                </a:solidFill>
                <a:latin typeface="Open Sans"/>
                <a:ea typeface="Open Sans"/>
                <a:cs typeface="Open Sans"/>
                <a:sym typeface="Open Sans"/>
              </a:endParaRPr>
            </a:p>
            <a:p>
              <a:pPr indent="0" lvl="0" marL="20702" marR="0" rtl="0" algn="l">
                <a:lnSpc>
                  <a:spcPct val="116500"/>
                </a:lnSpc>
                <a:spcBef>
                  <a:spcPts val="0"/>
                </a:spcBef>
                <a:spcAft>
                  <a:spcPts val="0"/>
                </a:spcAft>
                <a:buNone/>
              </a:pPr>
              <a:r>
                <a:rPr b="1" lang="en" sz="815">
                  <a:solidFill>
                    <a:srgbClr val="221F1F"/>
                  </a:solidFill>
                  <a:latin typeface="Open Sans"/>
                  <a:ea typeface="Open Sans"/>
                  <a:cs typeface="Open Sans"/>
                  <a:sym typeface="Open Sans"/>
                </a:rPr>
                <a:t>$1.52</a:t>
              </a:r>
              <a:endParaRPr sz="815">
                <a:solidFill>
                  <a:schemeClr val="dk1"/>
                </a:solidFill>
                <a:latin typeface="Open Sans"/>
                <a:ea typeface="Open Sans"/>
                <a:cs typeface="Open Sans"/>
                <a:sym typeface="Open Sans"/>
              </a:endParaRPr>
            </a:p>
          </p:txBody>
        </p:sp>
        <p:sp>
          <p:nvSpPr>
            <p:cNvPr id="557" name="Google Shape;557;p42"/>
            <p:cNvSpPr txBox="1"/>
            <p:nvPr/>
          </p:nvSpPr>
          <p:spPr>
            <a:xfrm>
              <a:off x="1243908" y="3676390"/>
              <a:ext cx="436500" cy="264300"/>
            </a:xfrm>
            <a:prstGeom prst="rect">
              <a:avLst/>
            </a:prstGeom>
            <a:noFill/>
            <a:ln>
              <a:noFill/>
            </a:ln>
          </p:spPr>
          <p:txBody>
            <a:bodyPr anchorCtr="0" anchor="t" bIns="0" lIns="0" spcFirstLastPara="1" rIns="0" wrap="square" tIns="13175">
              <a:spAutoFit/>
            </a:bodyPr>
            <a:lstStyle/>
            <a:p>
              <a:pPr indent="0" lvl="0" marL="0" marR="0" rtl="0" algn="ctr">
                <a:lnSpc>
                  <a:spcPct val="116500"/>
                </a:lnSpc>
                <a:spcBef>
                  <a:spcPts val="0"/>
                </a:spcBef>
                <a:spcAft>
                  <a:spcPts val="0"/>
                </a:spcAft>
                <a:buNone/>
              </a:pPr>
              <a:r>
                <a:rPr b="1" lang="en" sz="815">
                  <a:solidFill>
                    <a:srgbClr val="523183"/>
                  </a:solidFill>
                  <a:latin typeface="Open Sans"/>
                  <a:ea typeface="Open Sans"/>
                  <a:cs typeface="Open Sans"/>
                  <a:sym typeface="Open Sans"/>
                </a:rPr>
                <a:t>CARD HOLDER</a:t>
              </a:r>
              <a:endParaRPr sz="815">
                <a:solidFill>
                  <a:schemeClr val="dk1"/>
                </a:solidFill>
                <a:latin typeface="Open Sans"/>
                <a:ea typeface="Open Sans"/>
                <a:cs typeface="Open Sans"/>
                <a:sym typeface="Open Sans"/>
              </a:endParaRPr>
            </a:p>
            <a:p>
              <a:pPr indent="0" lvl="0" marL="0" marR="0" rtl="0" algn="ctr">
                <a:lnSpc>
                  <a:spcPct val="116500"/>
                </a:lnSpc>
                <a:spcBef>
                  <a:spcPts val="0"/>
                </a:spcBef>
                <a:spcAft>
                  <a:spcPts val="0"/>
                </a:spcAft>
                <a:buNone/>
              </a:pPr>
              <a:r>
                <a:rPr b="1" lang="en" sz="815">
                  <a:solidFill>
                    <a:srgbClr val="221F1F"/>
                  </a:solidFill>
                  <a:latin typeface="Open Sans"/>
                  <a:ea typeface="Open Sans"/>
                  <a:cs typeface="Open Sans"/>
                  <a:sym typeface="Open Sans"/>
                </a:rPr>
                <a:t>$100</a:t>
              </a:r>
              <a:endParaRPr sz="815">
                <a:solidFill>
                  <a:schemeClr val="dk1"/>
                </a:solidFill>
                <a:latin typeface="Open Sans"/>
                <a:ea typeface="Open Sans"/>
                <a:cs typeface="Open Sans"/>
                <a:sym typeface="Open Sans"/>
              </a:endParaRPr>
            </a:p>
          </p:txBody>
        </p:sp>
        <p:sp>
          <p:nvSpPr>
            <p:cNvPr id="558" name="Google Shape;558;p42"/>
            <p:cNvSpPr txBox="1"/>
            <p:nvPr/>
          </p:nvSpPr>
          <p:spPr>
            <a:xfrm>
              <a:off x="3311806" y="3676391"/>
              <a:ext cx="491700" cy="174900"/>
            </a:xfrm>
            <a:prstGeom prst="rect">
              <a:avLst/>
            </a:prstGeom>
            <a:noFill/>
            <a:ln>
              <a:noFill/>
            </a:ln>
          </p:spPr>
          <p:txBody>
            <a:bodyPr anchorCtr="0" anchor="t" bIns="0" lIns="0" spcFirstLastPara="1" rIns="0" wrap="square" tIns="13175">
              <a:spAutoFit/>
            </a:bodyPr>
            <a:lstStyle/>
            <a:p>
              <a:pPr indent="0" lvl="0" marL="0" marR="0" rtl="0" algn="ctr">
                <a:lnSpc>
                  <a:spcPct val="116500"/>
                </a:lnSpc>
                <a:spcBef>
                  <a:spcPts val="0"/>
                </a:spcBef>
                <a:spcAft>
                  <a:spcPts val="0"/>
                </a:spcAft>
                <a:buNone/>
              </a:pPr>
              <a:r>
                <a:rPr b="1" lang="en" sz="815">
                  <a:solidFill>
                    <a:srgbClr val="523183"/>
                  </a:solidFill>
                  <a:latin typeface="Open Sans"/>
                  <a:ea typeface="Open Sans"/>
                  <a:cs typeface="Open Sans"/>
                  <a:sym typeface="Open Sans"/>
                </a:rPr>
                <a:t>MERCHANT</a:t>
              </a:r>
              <a:endParaRPr sz="815">
                <a:solidFill>
                  <a:schemeClr val="dk1"/>
                </a:solidFill>
                <a:latin typeface="Open Sans"/>
                <a:ea typeface="Open Sans"/>
                <a:cs typeface="Open Sans"/>
                <a:sym typeface="Open Sans"/>
              </a:endParaRPr>
            </a:p>
            <a:p>
              <a:pPr indent="0" lvl="0" marL="0" marR="0" rtl="0" algn="ctr">
                <a:lnSpc>
                  <a:spcPct val="116500"/>
                </a:lnSpc>
                <a:spcBef>
                  <a:spcPts val="0"/>
                </a:spcBef>
                <a:spcAft>
                  <a:spcPts val="0"/>
                </a:spcAft>
                <a:buNone/>
              </a:pPr>
              <a:r>
                <a:rPr b="1" lang="en" sz="815">
                  <a:solidFill>
                    <a:srgbClr val="221F1F"/>
                  </a:solidFill>
                  <a:latin typeface="Open Sans"/>
                  <a:ea typeface="Open Sans"/>
                  <a:cs typeface="Open Sans"/>
                  <a:sym typeface="Open Sans"/>
                </a:rPr>
                <a:t>$98</a:t>
              </a:r>
              <a:endParaRPr sz="815">
                <a:solidFill>
                  <a:schemeClr val="dk1"/>
                </a:solidFill>
                <a:latin typeface="Open Sans"/>
                <a:ea typeface="Open Sans"/>
                <a:cs typeface="Open Sans"/>
                <a:sym typeface="Open Sans"/>
              </a:endParaRPr>
            </a:p>
          </p:txBody>
        </p:sp>
        <p:sp>
          <p:nvSpPr>
            <p:cNvPr id="559" name="Google Shape;559;p42"/>
            <p:cNvSpPr txBox="1"/>
            <p:nvPr/>
          </p:nvSpPr>
          <p:spPr>
            <a:xfrm>
              <a:off x="2303738" y="2689654"/>
              <a:ext cx="359100" cy="66900"/>
            </a:xfrm>
            <a:prstGeom prst="rect">
              <a:avLst/>
            </a:prstGeom>
            <a:noFill/>
            <a:ln>
              <a:noFill/>
            </a:ln>
          </p:spPr>
          <p:txBody>
            <a:bodyPr anchorCtr="0" anchor="t" bIns="0" lIns="0" spcFirstLastPara="1" rIns="0" wrap="square" tIns="8475">
              <a:spAutoFit/>
            </a:bodyPr>
            <a:lstStyle/>
            <a:p>
              <a:pPr indent="0" lvl="0" marL="0" marR="0" rtl="0" algn="l">
                <a:lnSpc>
                  <a:spcPct val="100000"/>
                </a:lnSpc>
                <a:spcBef>
                  <a:spcPts val="0"/>
                </a:spcBef>
                <a:spcAft>
                  <a:spcPts val="0"/>
                </a:spcAft>
                <a:buNone/>
              </a:pPr>
              <a:r>
                <a:rPr b="1" lang="en" sz="652">
                  <a:solidFill>
                    <a:srgbClr val="FFFFFF"/>
                  </a:solidFill>
                  <a:latin typeface="Open Sans"/>
                  <a:ea typeface="Open Sans"/>
                  <a:cs typeface="Open Sans"/>
                  <a:sym typeface="Open Sans"/>
                </a:rPr>
                <a:t>Network Fee</a:t>
              </a:r>
              <a:endParaRPr sz="652">
                <a:solidFill>
                  <a:schemeClr val="dk1"/>
                </a:solidFill>
                <a:latin typeface="Open Sans"/>
                <a:ea typeface="Open Sans"/>
                <a:cs typeface="Open Sans"/>
                <a:sym typeface="Open Sans"/>
              </a:endParaRPr>
            </a:p>
          </p:txBody>
        </p:sp>
        <p:sp>
          <p:nvSpPr>
            <p:cNvPr id="560" name="Google Shape;560;p42"/>
            <p:cNvSpPr txBox="1"/>
            <p:nvPr/>
          </p:nvSpPr>
          <p:spPr>
            <a:xfrm>
              <a:off x="2270772" y="3063550"/>
              <a:ext cx="522600" cy="128700"/>
            </a:xfrm>
            <a:prstGeom prst="rect">
              <a:avLst/>
            </a:prstGeom>
            <a:noFill/>
            <a:ln>
              <a:noFill/>
            </a:ln>
          </p:spPr>
          <p:txBody>
            <a:bodyPr anchorCtr="0" anchor="t" bIns="0" lIns="0" spcFirstLastPara="1" rIns="0" wrap="square" tIns="8925">
              <a:spAutoFit/>
            </a:bodyPr>
            <a:lstStyle/>
            <a:p>
              <a:pPr indent="0" lvl="0" marL="0" marR="0" rtl="0" algn="l">
                <a:lnSpc>
                  <a:spcPct val="100000"/>
                </a:lnSpc>
                <a:spcBef>
                  <a:spcPts val="0"/>
                </a:spcBef>
                <a:spcAft>
                  <a:spcPts val="0"/>
                </a:spcAft>
                <a:buNone/>
              </a:pPr>
              <a:r>
                <a:rPr b="1" lang="en" sz="652">
                  <a:solidFill>
                    <a:srgbClr val="FFFFFF"/>
                  </a:solidFill>
                  <a:latin typeface="Open Sans"/>
                  <a:ea typeface="Open Sans"/>
                  <a:cs typeface="Open Sans"/>
                  <a:sym typeface="Open Sans"/>
                </a:rPr>
                <a:t>INTERCHANGE RATES</a:t>
              </a:r>
              <a:endParaRPr sz="652">
                <a:solidFill>
                  <a:schemeClr val="dk1"/>
                </a:solidFill>
                <a:latin typeface="Open Sans"/>
                <a:ea typeface="Open Sans"/>
                <a:cs typeface="Open Sans"/>
                <a:sym typeface="Open Sans"/>
              </a:endParaRPr>
            </a:p>
          </p:txBody>
        </p:sp>
      </p:grpSp>
      <p:sp>
        <p:nvSpPr>
          <p:cNvPr id="561" name="Google Shape;561;p42"/>
          <p:cNvSpPr/>
          <p:nvPr/>
        </p:nvSpPr>
        <p:spPr>
          <a:xfrm>
            <a:off x="4572000" y="1207930"/>
            <a:ext cx="0" cy="12134"/>
          </a:xfrm>
          <a:custGeom>
            <a:rect b="b" l="l" r="r" t="t"/>
            <a:pathLst>
              <a:path extrusionOk="0" h="26669" w="120000">
                <a:moveTo>
                  <a:pt x="0" y="13088"/>
                </a:moveTo>
                <a:lnTo>
                  <a:pt x="0" y="13088"/>
                </a:lnTo>
              </a:path>
            </a:pathLst>
          </a:custGeom>
          <a:noFill/>
          <a:ln cap="flat" cmpd="sng" w="11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562" name="Google Shape;562;p42"/>
          <p:cNvSpPr/>
          <p:nvPr/>
        </p:nvSpPr>
        <p:spPr>
          <a:xfrm>
            <a:off x="4572000" y="4603392"/>
            <a:ext cx="0" cy="12135"/>
          </a:xfrm>
          <a:custGeom>
            <a:rect b="b" l="l" r="r" t="t"/>
            <a:pathLst>
              <a:path extrusionOk="0" h="26670" w="120000">
                <a:moveTo>
                  <a:pt x="0" y="13088"/>
                </a:moveTo>
                <a:lnTo>
                  <a:pt x="0" y="13088"/>
                </a:lnTo>
              </a:path>
            </a:pathLst>
          </a:custGeom>
          <a:noFill/>
          <a:ln cap="flat" cmpd="sng" w="11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563" name="Google Shape;563;p42"/>
          <p:cNvPicPr preferRelativeResize="0"/>
          <p:nvPr/>
        </p:nvPicPr>
        <p:blipFill rotWithShape="1">
          <a:blip r:embed="rId11">
            <a:alphaModFix/>
          </a:blip>
          <a:srcRect b="0" l="0" r="0" t="0"/>
          <a:stretch/>
        </p:blipFill>
        <p:spPr>
          <a:xfrm>
            <a:off x="8564375" y="4846703"/>
            <a:ext cx="65270" cy="65279"/>
          </a:xfrm>
          <a:prstGeom prst="rect">
            <a:avLst/>
          </a:prstGeom>
          <a:noFill/>
          <a:ln>
            <a:noFill/>
          </a:ln>
        </p:spPr>
      </p:pic>
      <p:sp>
        <p:nvSpPr>
          <p:cNvPr id="564" name="Google Shape;564;p42"/>
          <p:cNvSpPr txBox="1"/>
          <p:nvPr>
            <p:ph type="title"/>
          </p:nvPr>
        </p:nvSpPr>
        <p:spPr>
          <a:xfrm>
            <a:off x="508002" y="223498"/>
            <a:ext cx="28491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The History of Money</a:t>
            </a:r>
            <a:endParaRPr/>
          </a:p>
        </p:txBody>
      </p:sp>
      <p:sp>
        <p:nvSpPr>
          <p:cNvPr id="565" name="Google Shape;565;p42"/>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10</a:t>
            </a:r>
            <a:endParaRPr/>
          </a:p>
        </p:txBody>
      </p:sp>
      <p:sp>
        <p:nvSpPr>
          <p:cNvPr id="566" name="Google Shape;566;p42"/>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marR="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#3</a:t>
            </a:r>
            <a:endParaRPr sz="1200">
              <a:solidFill>
                <a:schemeClr val="dk1"/>
              </a:solidFill>
              <a:latin typeface="Ubuntu Light"/>
              <a:ea typeface="Ubuntu Light"/>
              <a:cs typeface="Ubuntu Light"/>
              <a:sym typeface="Ubuntu Light"/>
            </a:endParaRPr>
          </a:p>
        </p:txBody>
      </p:sp>
      <p:pic>
        <p:nvPicPr>
          <p:cNvPr id="567" name="Google Shape;567;p42" title="Screenshot 2025-09-29 130448.png"/>
          <p:cNvPicPr preferRelativeResize="0"/>
          <p:nvPr/>
        </p:nvPicPr>
        <p:blipFill>
          <a:blip r:embed="rId12">
            <a:alphaModFix/>
          </a:blip>
          <a:stretch>
            <a:fillRect/>
          </a:stretch>
        </p:blipFill>
        <p:spPr>
          <a:xfrm>
            <a:off x="0" y="-1"/>
            <a:ext cx="9144001" cy="852933"/>
          </a:xfrm>
          <a:prstGeom prst="rect">
            <a:avLst/>
          </a:prstGeom>
          <a:noFill/>
          <a:ln>
            <a:noFill/>
          </a:ln>
        </p:spPr>
      </p:pic>
      <p:sp>
        <p:nvSpPr>
          <p:cNvPr id="568" name="Google Shape;568;p42"/>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The History of Money</a:t>
            </a:r>
            <a:endParaRPr b="1" i="1" sz="2400">
              <a:solidFill>
                <a:schemeClr val="lt1"/>
              </a:solidFill>
              <a:latin typeface="Montserrat"/>
              <a:ea typeface="Montserrat"/>
              <a:cs typeface="Montserrat"/>
              <a:sym typeface="Montserrat"/>
            </a:endParaRPr>
          </a:p>
        </p:txBody>
      </p:sp>
      <p:pic>
        <p:nvPicPr>
          <p:cNvPr id="569" name="Google Shape;569;p42" title="Bitkwa-Logo-New.png"/>
          <p:cNvPicPr preferRelativeResize="0"/>
          <p:nvPr/>
        </p:nvPicPr>
        <p:blipFill>
          <a:blip r:embed="rId13">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3"/>
          <p:cNvSpPr txBox="1"/>
          <p:nvPr/>
        </p:nvSpPr>
        <p:spPr>
          <a:xfrm>
            <a:off x="508000" y="1173550"/>
            <a:ext cx="8056500" cy="32523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Digital Currency</a:t>
            </a:r>
            <a:endParaRPr sz="1600">
              <a:solidFill>
                <a:schemeClr val="dk1"/>
              </a:solidFill>
              <a:latin typeface="Montserrat"/>
              <a:ea typeface="Montserrat"/>
              <a:cs typeface="Montserrat"/>
              <a:sym typeface="Montserrat"/>
            </a:endParaRPr>
          </a:p>
          <a:p>
            <a:pPr indent="0" lvl="0" marL="0" marR="355600" rtl="0" algn="l">
              <a:lnSpc>
                <a:spcPct val="101800"/>
              </a:lnSpc>
              <a:spcBef>
                <a:spcPts val="1500"/>
              </a:spcBef>
              <a:spcAft>
                <a:spcPts val="0"/>
              </a:spcAft>
              <a:buNone/>
            </a:pPr>
            <a:r>
              <a:rPr lang="en" sz="1200">
                <a:solidFill>
                  <a:srgbClr val="57585B"/>
                </a:solidFill>
                <a:latin typeface="Montserrat"/>
                <a:ea typeface="Montserrat"/>
                <a:cs typeface="Montserrat"/>
                <a:sym typeface="Montserrat"/>
              </a:rPr>
              <a:t>Unlike traditional ones, exist solely in electronic form. They are stored and  exchanged using computers and special software.</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marR="101600" rtl="0" algn="l">
              <a:lnSpc>
                <a:spcPct val="101800"/>
              </a:lnSpc>
              <a:spcBef>
                <a:spcPts val="0"/>
              </a:spcBef>
              <a:spcAft>
                <a:spcPts val="0"/>
              </a:spcAft>
              <a:buNone/>
            </a:pPr>
            <a:r>
              <a:rPr lang="en" sz="1200">
                <a:solidFill>
                  <a:srgbClr val="57585B"/>
                </a:solidFill>
                <a:latin typeface="Montserrat"/>
                <a:ea typeface="Montserrat"/>
                <a:cs typeface="Montserrat"/>
                <a:sym typeface="Montserrat"/>
              </a:rPr>
              <a:t>Digital currency allows individuals to send their money through the internet.  Much like how email allows us to send messages instantly and without shipping  costs, digital currencies allow us to send and receive value instantaneously and  at very little cost.</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marR="114300" rtl="0" algn="l">
              <a:lnSpc>
                <a:spcPct val="101800"/>
              </a:lnSpc>
              <a:spcBef>
                <a:spcPts val="0"/>
              </a:spcBef>
              <a:spcAft>
                <a:spcPts val="0"/>
              </a:spcAft>
              <a:buNone/>
            </a:pPr>
            <a:r>
              <a:rPr lang="en" sz="1200">
                <a:solidFill>
                  <a:srgbClr val="57585B"/>
                </a:solidFill>
                <a:latin typeface="Montserrat"/>
                <a:ea typeface="Montserrat"/>
                <a:cs typeface="Montserrat"/>
                <a:sym typeface="Montserrat"/>
              </a:rPr>
              <a:t>The currencies we use today are becoming more and more digital. Only a small  fraction of the money supply actually exists in the form of coins and paper bills.  Banks and banking services provide their users with applications to seamlessly  exchange money over the internet. But where is the money coming from?</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marR="0" rtl="0" algn="l">
              <a:lnSpc>
                <a:spcPct val="101800"/>
              </a:lnSpc>
              <a:spcBef>
                <a:spcPts val="0"/>
              </a:spcBef>
              <a:spcAft>
                <a:spcPts val="0"/>
              </a:spcAft>
              <a:buNone/>
            </a:pPr>
            <a:r>
              <a:rPr lang="en" sz="1200">
                <a:solidFill>
                  <a:srgbClr val="57585B"/>
                </a:solidFill>
                <a:latin typeface="Montserrat"/>
                <a:ea typeface="Montserrat"/>
                <a:cs typeface="Montserrat"/>
                <a:sym typeface="Montserrat"/>
              </a:rPr>
              <a:t>W</a:t>
            </a:r>
            <a:r>
              <a:rPr lang="en" sz="1200">
                <a:solidFill>
                  <a:srgbClr val="57585B"/>
                </a:solidFill>
                <a:latin typeface="Montserrat"/>
                <a:ea typeface="Montserrat"/>
                <a:cs typeface="Montserrat"/>
                <a:sym typeface="Montserrat"/>
              </a:rPr>
              <a:t>e've witnessed the transformation from sound money,  represented by gold, to unsound money in the form of paper, and now, digital ﬁat  currency. In the next chapter, we'll explore how the current ﬁat monetary system  works and how it came to be.</a:t>
            </a:r>
            <a:endParaRPr sz="1200">
              <a:solidFill>
                <a:schemeClr val="dk1"/>
              </a:solidFill>
              <a:latin typeface="Montserrat"/>
              <a:ea typeface="Montserrat"/>
              <a:cs typeface="Montserrat"/>
              <a:sym typeface="Montserrat"/>
            </a:endParaRPr>
          </a:p>
        </p:txBody>
      </p:sp>
      <p:pic>
        <p:nvPicPr>
          <p:cNvPr id="575" name="Google Shape;575;p43"/>
          <p:cNvPicPr preferRelativeResize="0"/>
          <p:nvPr/>
        </p:nvPicPr>
        <p:blipFill rotWithShape="1">
          <a:blip r:embed="rId3">
            <a:alphaModFix/>
          </a:blip>
          <a:srcRect b="0" l="0" r="0" t="0"/>
          <a:stretch/>
        </p:blipFill>
        <p:spPr>
          <a:xfrm>
            <a:off x="8564375" y="4846703"/>
            <a:ext cx="65270" cy="65279"/>
          </a:xfrm>
          <a:prstGeom prst="rect">
            <a:avLst/>
          </a:prstGeom>
          <a:noFill/>
          <a:ln>
            <a:noFill/>
          </a:ln>
        </p:spPr>
      </p:pic>
      <p:sp>
        <p:nvSpPr>
          <p:cNvPr id="576" name="Google Shape;576;p43"/>
          <p:cNvSpPr txBox="1"/>
          <p:nvPr>
            <p:ph type="title"/>
          </p:nvPr>
        </p:nvSpPr>
        <p:spPr>
          <a:xfrm>
            <a:off x="508002" y="223498"/>
            <a:ext cx="28491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The History of Money</a:t>
            </a:r>
            <a:endParaRPr/>
          </a:p>
        </p:txBody>
      </p:sp>
      <p:sp>
        <p:nvSpPr>
          <p:cNvPr id="577" name="Google Shape;577;p43"/>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11</a:t>
            </a:r>
            <a:endParaRPr/>
          </a:p>
        </p:txBody>
      </p:sp>
      <p:sp>
        <p:nvSpPr>
          <p:cNvPr id="578" name="Google Shape;578;p43"/>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marR="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#3</a:t>
            </a:r>
            <a:endParaRPr sz="1200">
              <a:solidFill>
                <a:schemeClr val="dk1"/>
              </a:solidFill>
              <a:latin typeface="Ubuntu Light"/>
              <a:ea typeface="Ubuntu Light"/>
              <a:cs typeface="Ubuntu Light"/>
              <a:sym typeface="Ubuntu Light"/>
            </a:endParaRPr>
          </a:p>
        </p:txBody>
      </p:sp>
      <p:sp>
        <p:nvSpPr>
          <p:cNvPr id="579" name="Google Shape;579;p43"/>
          <p:cNvSpPr txBox="1"/>
          <p:nvPr>
            <p:ph type="title"/>
          </p:nvPr>
        </p:nvSpPr>
        <p:spPr>
          <a:xfrm>
            <a:off x="508002" y="223498"/>
            <a:ext cx="28491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The History of Money</a:t>
            </a:r>
            <a:endParaRPr/>
          </a:p>
        </p:txBody>
      </p:sp>
      <p:pic>
        <p:nvPicPr>
          <p:cNvPr id="580" name="Google Shape;580;p43" title="Screenshot 2025-09-29 130448.png"/>
          <p:cNvPicPr preferRelativeResize="0"/>
          <p:nvPr/>
        </p:nvPicPr>
        <p:blipFill>
          <a:blip r:embed="rId4">
            <a:alphaModFix/>
          </a:blip>
          <a:stretch>
            <a:fillRect/>
          </a:stretch>
        </p:blipFill>
        <p:spPr>
          <a:xfrm>
            <a:off x="0" y="-1"/>
            <a:ext cx="9144001" cy="852933"/>
          </a:xfrm>
          <a:prstGeom prst="rect">
            <a:avLst/>
          </a:prstGeom>
          <a:noFill/>
          <a:ln>
            <a:noFill/>
          </a:ln>
        </p:spPr>
      </p:pic>
      <p:sp>
        <p:nvSpPr>
          <p:cNvPr id="581" name="Google Shape;581;p43"/>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The History of Money</a:t>
            </a:r>
            <a:endParaRPr b="1" i="1" sz="2400">
              <a:solidFill>
                <a:schemeClr val="lt1"/>
              </a:solidFill>
              <a:latin typeface="Montserrat"/>
              <a:ea typeface="Montserrat"/>
              <a:cs typeface="Montserrat"/>
              <a:sym typeface="Montserrat"/>
            </a:endParaRPr>
          </a:p>
        </p:txBody>
      </p:sp>
      <p:pic>
        <p:nvPicPr>
          <p:cNvPr id="582" name="Google Shape;582;p43" title="Bitkwa-Logo-New.png"/>
          <p:cNvPicPr preferRelativeResize="0"/>
          <p:nvPr/>
        </p:nvPicPr>
        <p:blipFill>
          <a:blip r:embed="rId5">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6" name="Shape 586"/>
        <p:cNvGrpSpPr/>
        <p:nvPr/>
      </p:nvGrpSpPr>
      <p:grpSpPr>
        <a:xfrm>
          <a:off x="0" y="0"/>
          <a:ext cx="0" cy="0"/>
          <a:chOff x="0" y="0"/>
          <a:chExt cx="0" cy="0"/>
        </a:xfrm>
      </p:grpSpPr>
      <p:pic>
        <p:nvPicPr>
          <p:cNvPr id="587" name="Google Shape;587;p44"/>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588" name="Google Shape;588;p44"/>
          <p:cNvGrpSpPr/>
          <p:nvPr/>
        </p:nvGrpSpPr>
        <p:grpSpPr>
          <a:xfrm>
            <a:off x="0" y="0"/>
            <a:ext cx="9143611" cy="5143414"/>
            <a:chOff x="0" y="0"/>
            <a:chExt cx="20104685" cy="11309178"/>
          </a:xfrm>
        </p:grpSpPr>
        <p:pic>
          <p:nvPicPr>
            <p:cNvPr id="589" name="Google Shape;589;p44"/>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590" name="Google Shape;590;p44"/>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91" name="Google Shape;591;p44"/>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592" name="Google Shape;592;p44"/>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93" name="Google Shape;593;p44"/>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594" name="Google Shape;594;p44"/>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595" name="Google Shape;595;p44"/>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596" name="Google Shape;596;p44"/>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597" name="Google Shape;597;p44"/>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598" name="Google Shape;598;p44"/>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599" name="Google Shape;599;p44"/>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00" name="Google Shape;600;p44"/>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601" name="Google Shape;601;p44"/>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02" name="Google Shape;602;p44"/>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603" name="Google Shape;603;p44"/>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604" name="Google Shape;604;p44"/>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605" name="Google Shape;605;p44"/>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06" name="Google Shape;606;p44"/>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607" name="Google Shape;607;p44"/>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608" name="Google Shape;608;p44"/>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609" name="Google Shape;609;p44"/>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610" name="Google Shape;610;p44"/>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11" name="Google Shape;611;p44"/>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612" name="Google Shape;612;p44"/>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13" name="Google Shape;613;p44"/>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614" name="Google Shape;614;p44"/>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15" name="Google Shape;615;p44"/>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616" name="Google Shape;616;p44"/>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617" name="Google Shape;617;p44"/>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618" name="Google Shape;618;p44"/>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19" name="Google Shape;619;p44"/>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620" name="Google Shape;620;p44"/>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21" name="Google Shape;621;p44"/>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622" name="Google Shape;622;p44"/>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623" name="Google Shape;623;p44"/>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624" name="Google Shape;624;p44"/>
          <p:cNvSpPr txBox="1"/>
          <p:nvPr>
            <p:ph type="title"/>
          </p:nvPr>
        </p:nvSpPr>
        <p:spPr>
          <a:xfrm>
            <a:off x="1488901" y="2295113"/>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What is </a:t>
            </a:r>
            <a:r>
              <a:rPr lang="en" sz="3400">
                <a:latin typeface="Montserrat"/>
                <a:ea typeface="Montserrat"/>
                <a:cs typeface="Montserrat"/>
                <a:sym typeface="Montserrat"/>
              </a:rPr>
              <a:t>Money?</a:t>
            </a:r>
            <a:endParaRPr sz="3400">
              <a:latin typeface="Montserrat"/>
              <a:ea typeface="Montserrat"/>
              <a:cs typeface="Montserrat"/>
              <a:sym typeface="Montserrat"/>
            </a:endParaRPr>
          </a:p>
        </p:txBody>
      </p:sp>
      <p:pic>
        <p:nvPicPr>
          <p:cNvPr id="625" name="Google Shape;625;p44"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45"/>
          <p:cNvPicPr preferRelativeResize="0"/>
          <p:nvPr/>
        </p:nvPicPr>
        <p:blipFill rotWithShape="1">
          <a:blip r:embed="rId3">
            <a:alphaModFix/>
          </a:blip>
          <a:srcRect b="0" l="0" r="0" t="0"/>
          <a:stretch/>
        </p:blipFill>
        <p:spPr>
          <a:xfrm>
            <a:off x="8564375" y="4846703"/>
            <a:ext cx="65270" cy="65279"/>
          </a:xfrm>
          <a:prstGeom prst="rect">
            <a:avLst/>
          </a:prstGeom>
          <a:noFill/>
          <a:ln>
            <a:noFill/>
          </a:ln>
        </p:spPr>
      </p:pic>
      <p:sp>
        <p:nvSpPr>
          <p:cNvPr id="631" name="Google Shape;631;p45"/>
          <p:cNvSpPr txBox="1"/>
          <p:nvPr>
            <p:ph type="title"/>
          </p:nvPr>
        </p:nvSpPr>
        <p:spPr>
          <a:xfrm>
            <a:off x="507997" y="223498"/>
            <a:ext cx="3342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632" name="Google Shape;632;p45"/>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pic>
        <p:nvPicPr>
          <p:cNvPr id="633" name="Google Shape;633;p45"/>
          <p:cNvPicPr preferRelativeResize="0"/>
          <p:nvPr/>
        </p:nvPicPr>
        <p:blipFill rotWithShape="1">
          <a:blip r:embed="rId5">
            <a:alphaModFix/>
          </a:blip>
          <a:srcRect b="0" l="0" r="0" t="0"/>
          <a:stretch/>
        </p:blipFill>
        <p:spPr>
          <a:xfrm>
            <a:off x="514725" y="1609150"/>
            <a:ext cx="6523625" cy="1303725"/>
          </a:xfrm>
          <a:prstGeom prst="rect">
            <a:avLst/>
          </a:prstGeom>
          <a:noFill/>
          <a:ln>
            <a:noFill/>
          </a:ln>
        </p:spPr>
      </p:pic>
      <p:sp>
        <p:nvSpPr>
          <p:cNvPr id="634" name="Google Shape;634;p45"/>
          <p:cNvSpPr txBox="1"/>
          <p:nvPr/>
        </p:nvSpPr>
        <p:spPr>
          <a:xfrm>
            <a:off x="766200" y="1880800"/>
            <a:ext cx="6154500" cy="969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a:solidFill>
                  <a:srgbClr val="FFFFFF"/>
                </a:solidFill>
                <a:latin typeface="Montserrat"/>
                <a:ea typeface="Montserrat"/>
                <a:cs typeface="Montserrat"/>
                <a:sym typeface="Montserrat"/>
              </a:rPr>
              <a:t>Money is a guarantee that we may have what we want in the future. Though we need nothing at the moment, it ensures the possibility of satisfying a new desire when it arises</a:t>
            </a:r>
            <a:endParaRPr>
              <a:latin typeface="Montserrat"/>
              <a:ea typeface="Montserrat"/>
              <a:cs typeface="Montserrat"/>
              <a:sym typeface="Montserrat"/>
            </a:endParaRPr>
          </a:p>
          <a:p>
            <a:pPr indent="0" lvl="0" marL="0" rtl="0" algn="l">
              <a:lnSpc>
                <a:spcPct val="100000"/>
              </a:lnSpc>
              <a:spcBef>
                <a:spcPts val="700"/>
              </a:spcBef>
              <a:spcAft>
                <a:spcPts val="0"/>
              </a:spcAft>
              <a:buNone/>
            </a:pPr>
            <a:r>
              <a:rPr b="1" lang="en">
                <a:solidFill>
                  <a:srgbClr val="FBB040"/>
                </a:solidFill>
                <a:latin typeface="Montserrat"/>
                <a:ea typeface="Montserrat"/>
                <a:cs typeface="Montserrat"/>
                <a:sym typeface="Montserrat"/>
              </a:rPr>
              <a:t>Aristotle</a:t>
            </a:r>
            <a:endParaRPr>
              <a:latin typeface="Montserrat"/>
              <a:ea typeface="Montserrat"/>
              <a:cs typeface="Montserrat"/>
              <a:sym typeface="Montserrat"/>
            </a:endParaRPr>
          </a:p>
        </p:txBody>
      </p:sp>
      <p:sp>
        <p:nvSpPr>
          <p:cNvPr id="635" name="Google Shape;635;p45"/>
          <p:cNvSpPr/>
          <p:nvPr/>
        </p:nvSpPr>
        <p:spPr>
          <a:xfrm>
            <a:off x="736365" y="1550571"/>
            <a:ext cx="221508" cy="136313"/>
          </a:xfrm>
          <a:custGeom>
            <a:rect b="b" l="l" r="r" t="t"/>
            <a:pathLst>
              <a:path extrusionOk="0" h="299720" w="487044">
                <a:moveTo>
                  <a:pt x="220649" y="109423"/>
                </a:moveTo>
                <a:lnTo>
                  <a:pt x="211632" y="66548"/>
                </a:lnTo>
                <a:lnTo>
                  <a:pt x="187693" y="31673"/>
                </a:lnTo>
                <a:lnTo>
                  <a:pt x="152438" y="8318"/>
                </a:lnTo>
                <a:lnTo>
                  <a:pt x="109423" y="0"/>
                </a:lnTo>
                <a:lnTo>
                  <a:pt x="66548" y="9017"/>
                </a:lnTo>
                <a:lnTo>
                  <a:pt x="31673" y="32956"/>
                </a:lnTo>
                <a:lnTo>
                  <a:pt x="8318" y="68224"/>
                </a:lnTo>
                <a:lnTo>
                  <a:pt x="0" y="111239"/>
                </a:lnTo>
                <a:lnTo>
                  <a:pt x="368" y="119291"/>
                </a:lnTo>
                <a:lnTo>
                  <a:pt x="15646" y="178536"/>
                </a:lnTo>
                <a:lnTo>
                  <a:pt x="36449" y="220433"/>
                </a:lnTo>
                <a:lnTo>
                  <a:pt x="70332" y="261975"/>
                </a:lnTo>
                <a:lnTo>
                  <a:pt x="120472" y="297065"/>
                </a:lnTo>
                <a:lnTo>
                  <a:pt x="127469" y="299237"/>
                </a:lnTo>
                <a:lnTo>
                  <a:pt x="134632" y="299059"/>
                </a:lnTo>
                <a:lnTo>
                  <a:pt x="144462" y="255079"/>
                </a:lnTo>
                <a:lnTo>
                  <a:pt x="139217" y="243890"/>
                </a:lnTo>
                <a:lnTo>
                  <a:pt x="135013" y="231495"/>
                </a:lnTo>
                <a:lnTo>
                  <a:pt x="132664" y="218376"/>
                </a:lnTo>
                <a:lnTo>
                  <a:pt x="167817" y="204495"/>
                </a:lnTo>
                <a:lnTo>
                  <a:pt x="195783" y="180086"/>
                </a:lnTo>
                <a:lnTo>
                  <a:pt x="214198" y="147586"/>
                </a:lnTo>
                <a:lnTo>
                  <a:pt x="220649" y="109423"/>
                </a:lnTo>
                <a:close/>
              </a:path>
              <a:path extrusionOk="0" h="299720" w="487044">
                <a:moveTo>
                  <a:pt x="486829" y="110324"/>
                </a:moveTo>
                <a:lnTo>
                  <a:pt x="478167" y="67386"/>
                </a:lnTo>
                <a:lnTo>
                  <a:pt x="454520" y="32308"/>
                </a:lnTo>
                <a:lnTo>
                  <a:pt x="419455" y="8661"/>
                </a:lnTo>
                <a:lnTo>
                  <a:pt x="376516" y="0"/>
                </a:lnTo>
                <a:lnTo>
                  <a:pt x="333565" y="8661"/>
                </a:lnTo>
                <a:lnTo>
                  <a:pt x="298488" y="32308"/>
                </a:lnTo>
                <a:lnTo>
                  <a:pt x="274853" y="67386"/>
                </a:lnTo>
                <a:lnTo>
                  <a:pt x="266179" y="110324"/>
                </a:lnTo>
                <a:lnTo>
                  <a:pt x="266471" y="118376"/>
                </a:lnTo>
                <a:lnTo>
                  <a:pt x="281266" y="177749"/>
                </a:lnTo>
                <a:lnTo>
                  <a:pt x="301726" y="219811"/>
                </a:lnTo>
                <a:lnTo>
                  <a:pt x="335267" y="261632"/>
                </a:lnTo>
                <a:lnTo>
                  <a:pt x="385114" y="297141"/>
                </a:lnTo>
                <a:lnTo>
                  <a:pt x="392112" y="299364"/>
                </a:lnTo>
                <a:lnTo>
                  <a:pt x="399275" y="299250"/>
                </a:lnTo>
                <a:lnTo>
                  <a:pt x="409460" y="255346"/>
                </a:lnTo>
                <a:lnTo>
                  <a:pt x="404304" y="244119"/>
                </a:lnTo>
                <a:lnTo>
                  <a:pt x="400215" y="231698"/>
                </a:lnTo>
                <a:lnTo>
                  <a:pt x="397967" y="218567"/>
                </a:lnTo>
                <a:lnTo>
                  <a:pt x="433222" y="204965"/>
                </a:lnTo>
                <a:lnTo>
                  <a:pt x="461391" y="180797"/>
                </a:lnTo>
                <a:lnTo>
                  <a:pt x="480072" y="148437"/>
                </a:lnTo>
                <a:lnTo>
                  <a:pt x="486829" y="110324"/>
                </a:lnTo>
                <a:close/>
              </a:path>
            </a:pathLst>
          </a:custGeom>
          <a:solidFill>
            <a:srgbClr val="251B5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36" name="Google Shape;636;p45"/>
          <p:cNvSpPr txBox="1"/>
          <p:nvPr/>
        </p:nvSpPr>
        <p:spPr>
          <a:xfrm>
            <a:off x="508000" y="1173550"/>
            <a:ext cx="1974900" cy="252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51B55"/>
                </a:solidFill>
                <a:latin typeface="Montserrat"/>
                <a:ea typeface="Montserrat"/>
                <a:cs typeface="Montserrat"/>
                <a:sym typeface="Montserrat"/>
              </a:rPr>
              <a:t>Introduction</a:t>
            </a:r>
            <a:endParaRPr sz="1600">
              <a:latin typeface="Montserrat"/>
              <a:ea typeface="Montserrat"/>
              <a:cs typeface="Montserrat"/>
              <a:sym typeface="Montserrat"/>
            </a:endParaRPr>
          </a:p>
        </p:txBody>
      </p:sp>
      <p:sp>
        <p:nvSpPr>
          <p:cNvPr id="637" name="Google Shape;637;p45"/>
          <p:cNvSpPr txBox="1"/>
          <p:nvPr/>
        </p:nvSpPr>
        <p:spPr>
          <a:xfrm>
            <a:off x="508000" y="3229500"/>
            <a:ext cx="7542600" cy="17022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51B55"/>
                </a:solidFill>
                <a:latin typeface="Montserrat"/>
                <a:ea typeface="Montserrat"/>
                <a:cs typeface="Montserrat"/>
                <a:sym typeface="Montserrat"/>
              </a:rPr>
              <a:t>Deﬁnition of Money</a:t>
            </a:r>
            <a:endParaRPr sz="1600">
              <a:latin typeface="Montserrat"/>
              <a:ea typeface="Montserrat"/>
              <a:cs typeface="Montserrat"/>
              <a:sym typeface="Montserrat"/>
            </a:endParaRPr>
          </a:p>
          <a:p>
            <a:pPr indent="0" lvl="0" marL="0" marR="0" rtl="0" algn="l">
              <a:lnSpc>
                <a:spcPct val="113100"/>
              </a:lnSpc>
              <a:spcBef>
                <a:spcPts val="600"/>
              </a:spcBef>
              <a:spcAft>
                <a:spcPts val="0"/>
              </a:spcAft>
              <a:buNone/>
            </a:pPr>
            <a:r>
              <a:rPr lang="en" sz="1000">
                <a:solidFill>
                  <a:srgbClr val="58595B"/>
                </a:solidFill>
                <a:latin typeface="Montserrat"/>
                <a:ea typeface="Montserrat"/>
                <a:cs typeface="Montserrat"/>
                <a:sym typeface="Montserrat"/>
              </a:rPr>
              <a:t>Have you ever stopped to think about what money really is? Ever wonder what makes money…well, money? Most of us know how to use it, but not many of us understand where it comes from or how it works. Money is essentially a way to exchange goods and services. It represents the value of these items in a form that can be easily traded. This can take many diﬀerent forms, such as paper notes, metal coins, and electronic payments. Governments or other authorities typically issue and control money, but money is so much more than just a physical or digital medium of exchange; it’s like a universal language that  allows us to trade with people all around the world, even if we don’t speak the same language or have the same culture. For example, you can be on the other side of the world and still “speak” money by placing a product on the counter and  exchanging it for the local currency or using a credit card.</a:t>
            </a:r>
            <a:endParaRPr sz="1000">
              <a:latin typeface="Montserrat"/>
              <a:ea typeface="Montserrat"/>
              <a:cs typeface="Montserrat"/>
              <a:sym typeface="Montserrat"/>
            </a:endParaRPr>
          </a:p>
        </p:txBody>
      </p:sp>
      <p:sp>
        <p:nvSpPr>
          <p:cNvPr id="638" name="Google Shape;638;p45"/>
          <p:cNvSpPr txBox="1"/>
          <p:nvPr/>
        </p:nvSpPr>
        <p:spPr>
          <a:xfrm>
            <a:off x="8399376" y="4816582"/>
            <a:ext cx="1089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sz="700">
                <a:solidFill>
                  <a:srgbClr val="683C94"/>
                </a:solidFill>
                <a:latin typeface="Open Sans"/>
                <a:ea typeface="Open Sans"/>
                <a:cs typeface="Open Sans"/>
                <a:sym typeface="Open Sans"/>
              </a:rPr>
              <a:t>13</a:t>
            </a:r>
            <a:endParaRPr sz="700">
              <a:latin typeface="Open Sans"/>
              <a:ea typeface="Open Sans"/>
              <a:cs typeface="Open Sans"/>
              <a:sym typeface="Open Sans"/>
            </a:endParaRPr>
          </a:p>
        </p:txBody>
      </p:sp>
      <p:sp>
        <p:nvSpPr>
          <p:cNvPr id="639" name="Google Shape;639;p45"/>
          <p:cNvSpPr/>
          <p:nvPr/>
        </p:nvSpPr>
        <p:spPr>
          <a:xfrm>
            <a:off x="6385989" y="2912878"/>
            <a:ext cx="221605" cy="136373"/>
          </a:xfrm>
          <a:custGeom>
            <a:rect b="b" l="l" r="r" t="t"/>
            <a:pathLst>
              <a:path extrusionOk="0" h="299720" w="487045">
                <a:moveTo>
                  <a:pt x="220662" y="110337"/>
                </a:moveTo>
                <a:lnTo>
                  <a:pt x="211988" y="67386"/>
                </a:lnTo>
                <a:lnTo>
                  <a:pt x="188341" y="32321"/>
                </a:lnTo>
                <a:lnTo>
                  <a:pt x="153276" y="8674"/>
                </a:lnTo>
                <a:lnTo>
                  <a:pt x="110324" y="0"/>
                </a:lnTo>
                <a:lnTo>
                  <a:pt x="67386" y="8674"/>
                </a:lnTo>
                <a:lnTo>
                  <a:pt x="32321" y="32321"/>
                </a:lnTo>
                <a:lnTo>
                  <a:pt x="8674" y="67386"/>
                </a:lnTo>
                <a:lnTo>
                  <a:pt x="0" y="110337"/>
                </a:lnTo>
                <a:lnTo>
                  <a:pt x="6769" y="148450"/>
                </a:lnTo>
                <a:lnTo>
                  <a:pt x="25450" y="180797"/>
                </a:lnTo>
                <a:lnTo>
                  <a:pt x="53619" y="204978"/>
                </a:lnTo>
                <a:lnTo>
                  <a:pt x="88874" y="218567"/>
                </a:lnTo>
                <a:lnTo>
                  <a:pt x="86626" y="231698"/>
                </a:lnTo>
                <a:lnTo>
                  <a:pt x="82537" y="244119"/>
                </a:lnTo>
                <a:lnTo>
                  <a:pt x="77381" y="255346"/>
                </a:lnTo>
                <a:lnTo>
                  <a:pt x="71970" y="264922"/>
                </a:lnTo>
                <a:lnTo>
                  <a:pt x="69164" y="271881"/>
                </a:lnTo>
                <a:lnTo>
                  <a:pt x="94729" y="299377"/>
                </a:lnTo>
                <a:lnTo>
                  <a:pt x="101714" y="297141"/>
                </a:lnTo>
                <a:lnTo>
                  <a:pt x="151574" y="261632"/>
                </a:lnTo>
                <a:lnTo>
                  <a:pt x="185115" y="219811"/>
                </a:lnTo>
                <a:lnTo>
                  <a:pt x="205574" y="177749"/>
                </a:lnTo>
                <a:lnTo>
                  <a:pt x="218097" y="133997"/>
                </a:lnTo>
                <a:lnTo>
                  <a:pt x="220370" y="118389"/>
                </a:lnTo>
                <a:lnTo>
                  <a:pt x="220662" y="110337"/>
                </a:lnTo>
                <a:close/>
              </a:path>
              <a:path extrusionOk="0" h="299720" w="487045">
                <a:moveTo>
                  <a:pt x="486841" y="111239"/>
                </a:moveTo>
                <a:lnTo>
                  <a:pt x="478523" y="68224"/>
                </a:lnTo>
                <a:lnTo>
                  <a:pt x="455155" y="32956"/>
                </a:lnTo>
                <a:lnTo>
                  <a:pt x="420293" y="9029"/>
                </a:lnTo>
                <a:lnTo>
                  <a:pt x="377418" y="12"/>
                </a:lnTo>
                <a:lnTo>
                  <a:pt x="334403" y="8331"/>
                </a:lnTo>
                <a:lnTo>
                  <a:pt x="299148" y="31686"/>
                </a:lnTo>
                <a:lnTo>
                  <a:pt x="275209" y="66560"/>
                </a:lnTo>
                <a:lnTo>
                  <a:pt x="266179" y="109435"/>
                </a:lnTo>
                <a:lnTo>
                  <a:pt x="272643" y="147599"/>
                </a:lnTo>
                <a:lnTo>
                  <a:pt x="291058" y="180098"/>
                </a:lnTo>
                <a:lnTo>
                  <a:pt x="319024" y="204508"/>
                </a:lnTo>
                <a:lnTo>
                  <a:pt x="354177" y="218376"/>
                </a:lnTo>
                <a:lnTo>
                  <a:pt x="351828" y="231508"/>
                </a:lnTo>
                <a:lnTo>
                  <a:pt x="347624" y="243890"/>
                </a:lnTo>
                <a:lnTo>
                  <a:pt x="342379" y="255079"/>
                </a:lnTo>
                <a:lnTo>
                  <a:pt x="336880" y="264604"/>
                </a:lnTo>
                <a:lnTo>
                  <a:pt x="334010" y="271538"/>
                </a:lnTo>
                <a:lnTo>
                  <a:pt x="359359" y="299237"/>
                </a:lnTo>
                <a:lnTo>
                  <a:pt x="366369" y="297065"/>
                </a:lnTo>
                <a:lnTo>
                  <a:pt x="416509" y="261975"/>
                </a:lnTo>
                <a:lnTo>
                  <a:pt x="450392" y="220433"/>
                </a:lnTo>
                <a:lnTo>
                  <a:pt x="471195" y="178549"/>
                </a:lnTo>
                <a:lnTo>
                  <a:pt x="484073" y="134886"/>
                </a:lnTo>
                <a:lnTo>
                  <a:pt x="486473" y="119291"/>
                </a:lnTo>
                <a:lnTo>
                  <a:pt x="486841" y="111239"/>
                </a:lnTo>
                <a:close/>
              </a:path>
            </a:pathLst>
          </a:custGeom>
          <a:solidFill>
            <a:srgbClr val="673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40" name="Google Shape;640;p45"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6"/>
          <p:cNvSpPr txBox="1"/>
          <p:nvPr/>
        </p:nvSpPr>
        <p:spPr>
          <a:xfrm>
            <a:off x="508575" y="1164850"/>
            <a:ext cx="7786800" cy="6816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8595B"/>
                </a:solidFill>
                <a:latin typeface="Montserrat"/>
                <a:ea typeface="Montserrat"/>
                <a:cs typeface="Montserrat"/>
                <a:sym typeface="Montserrat"/>
              </a:rPr>
              <a:t>Money is like a social contract that allows us to make exchanges without having to rely on bartering or ﬁnding someone who speciﬁcally wants what we have to  oﬀer. If a group of people started accepting chocolate as payment for most goods and services, chocolate would become money (although, since it would melt in some parts of the world, we might consider it bad money).</a:t>
            </a:r>
            <a:endParaRPr sz="1000">
              <a:latin typeface="Montserrat"/>
              <a:ea typeface="Montserrat"/>
              <a:cs typeface="Montserrat"/>
              <a:sym typeface="Montserrat"/>
            </a:endParaRPr>
          </a:p>
        </p:txBody>
      </p:sp>
      <p:sp>
        <p:nvSpPr>
          <p:cNvPr id="646" name="Google Shape;646;p46"/>
          <p:cNvSpPr txBox="1"/>
          <p:nvPr/>
        </p:nvSpPr>
        <p:spPr>
          <a:xfrm>
            <a:off x="508575" y="1964800"/>
            <a:ext cx="7786800" cy="3336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8595B"/>
                </a:solidFill>
                <a:latin typeface="Montserrat"/>
                <a:ea typeface="Montserrat"/>
                <a:cs typeface="Montserrat"/>
                <a:sym typeface="Montserrat"/>
              </a:rPr>
              <a:t>As French economist Jean-Baptiste Say pointed out, “Money performs but a momentary function in an exchange; and when the transaction is ﬁnally closed, it will always be found that one kind of commodity has been exchanged for another.”</a:t>
            </a:r>
            <a:endParaRPr sz="1000">
              <a:latin typeface="Montserrat"/>
              <a:ea typeface="Montserrat"/>
              <a:cs typeface="Montserrat"/>
              <a:sym typeface="Montserrat"/>
            </a:endParaRPr>
          </a:p>
        </p:txBody>
      </p:sp>
      <p:sp>
        <p:nvSpPr>
          <p:cNvPr id="647" name="Google Shape;647;p46"/>
          <p:cNvSpPr txBox="1"/>
          <p:nvPr/>
        </p:nvSpPr>
        <p:spPr>
          <a:xfrm>
            <a:off x="508575" y="2454900"/>
            <a:ext cx="7786800" cy="3336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8595B"/>
                </a:solidFill>
                <a:latin typeface="Montserrat"/>
                <a:ea typeface="Montserrat"/>
                <a:cs typeface="Montserrat"/>
                <a:sym typeface="Montserrat"/>
              </a:rPr>
              <a:t>In other words, money itself doesn’t have the power to satisfy human wants; it’s just a tool that allows us to trade one commodity for another.</a:t>
            </a:r>
            <a:endParaRPr sz="1000">
              <a:latin typeface="Montserrat"/>
              <a:ea typeface="Montserrat"/>
              <a:cs typeface="Montserrat"/>
              <a:sym typeface="Montserrat"/>
            </a:endParaRPr>
          </a:p>
        </p:txBody>
      </p:sp>
      <p:sp>
        <p:nvSpPr>
          <p:cNvPr id="648" name="Google Shape;648;p46"/>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649" name="Google Shape;649;p46"/>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650" name="Google Shape;650;p46"/>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pic>
        <p:nvPicPr>
          <p:cNvPr id="651" name="Google Shape;651;p46"/>
          <p:cNvPicPr preferRelativeResize="0"/>
          <p:nvPr/>
        </p:nvPicPr>
        <p:blipFill rotWithShape="1">
          <a:blip r:embed="rId4">
            <a:alphaModFix/>
          </a:blip>
          <a:srcRect b="0" l="0" r="0" t="0"/>
          <a:stretch/>
        </p:blipFill>
        <p:spPr>
          <a:xfrm>
            <a:off x="8564375" y="4846703"/>
            <a:ext cx="65270" cy="65279"/>
          </a:xfrm>
          <a:prstGeom prst="rect">
            <a:avLst/>
          </a:prstGeom>
          <a:noFill/>
          <a:ln>
            <a:noFill/>
          </a:ln>
        </p:spPr>
      </p:pic>
      <p:pic>
        <p:nvPicPr>
          <p:cNvPr id="652" name="Google Shape;652;p46"/>
          <p:cNvPicPr preferRelativeResize="0"/>
          <p:nvPr/>
        </p:nvPicPr>
        <p:blipFill rotWithShape="1">
          <a:blip r:embed="rId5">
            <a:alphaModFix/>
          </a:blip>
          <a:srcRect b="0" l="0" r="0" t="0"/>
          <a:stretch/>
        </p:blipFill>
        <p:spPr>
          <a:xfrm>
            <a:off x="566525" y="3233100"/>
            <a:ext cx="7832848" cy="666550"/>
          </a:xfrm>
          <a:prstGeom prst="rect">
            <a:avLst/>
          </a:prstGeom>
          <a:noFill/>
          <a:ln>
            <a:noFill/>
          </a:ln>
        </p:spPr>
      </p:pic>
      <p:sp>
        <p:nvSpPr>
          <p:cNvPr id="653" name="Google Shape;653;p46"/>
          <p:cNvSpPr txBox="1"/>
          <p:nvPr/>
        </p:nvSpPr>
        <p:spPr>
          <a:xfrm>
            <a:off x="777550" y="3396950"/>
            <a:ext cx="7517700" cy="322200"/>
          </a:xfrm>
          <a:prstGeom prst="rect">
            <a:avLst/>
          </a:prstGeom>
          <a:noFill/>
          <a:ln>
            <a:noFill/>
          </a:ln>
        </p:spPr>
        <p:txBody>
          <a:bodyPr anchorCtr="0" anchor="t" bIns="0" lIns="0" spcFirstLastPara="1" rIns="0" wrap="square" tIns="6950">
            <a:spAutoFit/>
          </a:bodyPr>
          <a:lstStyle/>
          <a:p>
            <a:pPr indent="0" lvl="0" marL="0" marR="0" rtl="0" algn="l">
              <a:lnSpc>
                <a:spcPct val="101800"/>
              </a:lnSpc>
              <a:spcBef>
                <a:spcPts val="0"/>
              </a:spcBef>
              <a:spcAft>
                <a:spcPts val="0"/>
              </a:spcAft>
              <a:buNone/>
            </a:pPr>
            <a:r>
              <a:rPr b="1" lang="en" sz="1014">
                <a:solidFill>
                  <a:srgbClr val="FBB040"/>
                </a:solidFill>
                <a:latin typeface="Montserrat"/>
                <a:ea typeface="Montserrat"/>
                <a:cs typeface="Montserrat"/>
                <a:sym typeface="Montserrat"/>
              </a:rPr>
              <a:t>A Transaction </a:t>
            </a:r>
            <a:r>
              <a:rPr lang="en" sz="1014">
                <a:solidFill>
                  <a:srgbClr val="FFFFFF"/>
                </a:solidFill>
                <a:latin typeface="Montserrat"/>
                <a:ea typeface="Montserrat"/>
                <a:cs typeface="Montserrat"/>
                <a:sym typeface="Montserrat"/>
              </a:rPr>
              <a:t>is an exchange or transfer of goods and services. It is a way of exchanging value between two or more parties.</a:t>
            </a:r>
            <a:endParaRPr sz="1014">
              <a:latin typeface="Montserrat"/>
              <a:ea typeface="Montserrat"/>
              <a:cs typeface="Montserrat"/>
              <a:sym typeface="Montserrat"/>
            </a:endParaRPr>
          </a:p>
        </p:txBody>
      </p:sp>
      <p:grpSp>
        <p:nvGrpSpPr>
          <p:cNvPr id="654" name="Google Shape;654;p46"/>
          <p:cNvGrpSpPr/>
          <p:nvPr/>
        </p:nvGrpSpPr>
        <p:grpSpPr>
          <a:xfrm>
            <a:off x="419204" y="3056396"/>
            <a:ext cx="440262" cy="441904"/>
            <a:chOff x="683842" y="6715732"/>
            <a:chExt cx="951095" cy="954643"/>
          </a:xfrm>
        </p:grpSpPr>
        <p:sp>
          <p:nvSpPr>
            <p:cNvPr id="655" name="Google Shape;655;p46"/>
            <p:cNvSpPr/>
            <p:nvPr/>
          </p:nvSpPr>
          <p:spPr>
            <a:xfrm>
              <a:off x="1126937" y="7211271"/>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1" y="436387"/>
                  </a:lnTo>
                  <a:lnTo>
                    <a:pt x="185680" y="420827"/>
                  </a:lnTo>
                  <a:lnTo>
                    <a:pt x="227813" y="401528"/>
                  </a:lnTo>
                  <a:lnTo>
                    <a:pt x="267831" y="378692"/>
                  </a:lnTo>
                  <a:lnTo>
                    <a:pt x="305533" y="352520"/>
                  </a:lnTo>
                  <a:lnTo>
                    <a:pt x="340717" y="323213"/>
                  </a:lnTo>
                  <a:lnTo>
                    <a:pt x="373184" y="290972"/>
                  </a:lnTo>
                  <a:lnTo>
                    <a:pt x="402732" y="255998"/>
                  </a:lnTo>
                  <a:lnTo>
                    <a:pt x="429161" y="218491"/>
                  </a:lnTo>
                  <a:lnTo>
                    <a:pt x="452271" y="178652"/>
                  </a:lnTo>
                  <a:lnTo>
                    <a:pt x="471861" y="136683"/>
                  </a:lnTo>
                  <a:lnTo>
                    <a:pt x="487730" y="92784"/>
                  </a:lnTo>
                  <a:lnTo>
                    <a:pt x="499677" y="47156"/>
                  </a:lnTo>
                  <a:lnTo>
                    <a:pt x="507502" y="0"/>
                  </a:lnTo>
                  <a:close/>
                </a:path>
              </a:pathLst>
            </a:custGeom>
            <a:solidFill>
              <a:srgbClr val="5C378B">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14"/>
            </a:p>
          </p:txBody>
        </p:sp>
        <p:pic>
          <p:nvPicPr>
            <p:cNvPr id="656" name="Google Shape;656;p46"/>
            <p:cNvPicPr preferRelativeResize="0"/>
            <p:nvPr/>
          </p:nvPicPr>
          <p:blipFill rotWithShape="1">
            <a:blip r:embed="rId6">
              <a:alphaModFix/>
            </a:blip>
            <a:srcRect b="0" l="0" r="0" t="0"/>
            <a:stretch/>
          </p:blipFill>
          <p:spPr>
            <a:xfrm>
              <a:off x="683842" y="6715732"/>
              <a:ext cx="865334" cy="865345"/>
            </a:xfrm>
            <a:prstGeom prst="rect">
              <a:avLst/>
            </a:prstGeom>
            <a:noFill/>
            <a:ln>
              <a:noFill/>
            </a:ln>
          </p:spPr>
        </p:pic>
        <p:sp>
          <p:nvSpPr>
            <p:cNvPr id="657" name="Google Shape;657;p46"/>
            <p:cNvSpPr/>
            <p:nvPr/>
          </p:nvSpPr>
          <p:spPr>
            <a:xfrm>
              <a:off x="879678" y="6891114"/>
              <a:ext cx="473709" cy="514984"/>
            </a:xfrm>
            <a:custGeom>
              <a:rect b="b" l="l" r="r" t="t"/>
              <a:pathLst>
                <a:path extrusionOk="0" h="514984" w="473709">
                  <a:moveTo>
                    <a:pt x="61506" y="210883"/>
                  </a:moveTo>
                  <a:lnTo>
                    <a:pt x="54533" y="203911"/>
                  </a:lnTo>
                  <a:lnTo>
                    <a:pt x="45948" y="203911"/>
                  </a:lnTo>
                  <a:lnTo>
                    <a:pt x="6959" y="203911"/>
                  </a:lnTo>
                  <a:lnTo>
                    <a:pt x="0" y="210883"/>
                  </a:lnTo>
                  <a:lnTo>
                    <a:pt x="0" y="228041"/>
                  </a:lnTo>
                  <a:lnTo>
                    <a:pt x="6959" y="234988"/>
                  </a:lnTo>
                  <a:lnTo>
                    <a:pt x="54546" y="234988"/>
                  </a:lnTo>
                  <a:lnTo>
                    <a:pt x="61506" y="228041"/>
                  </a:lnTo>
                  <a:lnTo>
                    <a:pt x="61506" y="210883"/>
                  </a:lnTo>
                  <a:close/>
                </a:path>
                <a:path extrusionOk="0" h="514984" w="473709">
                  <a:moveTo>
                    <a:pt x="131241" y="91859"/>
                  </a:moveTo>
                  <a:lnTo>
                    <a:pt x="97536" y="58191"/>
                  </a:lnTo>
                  <a:lnTo>
                    <a:pt x="87693" y="58191"/>
                  </a:lnTo>
                  <a:lnTo>
                    <a:pt x="75565" y="70332"/>
                  </a:lnTo>
                  <a:lnTo>
                    <a:pt x="75565" y="80175"/>
                  </a:lnTo>
                  <a:lnTo>
                    <a:pt x="103149" y="107772"/>
                  </a:lnTo>
                  <a:lnTo>
                    <a:pt x="106197" y="110807"/>
                  </a:lnTo>
                  <a:lnTo>
                    <a:pt x="110172" y="112318"/>
                  </a:lnTo>
                  <a:lnTo>
                    <a:pt x="118135" y="112318"/>
                  </a:lnTo>
                  <a:lnTo>
                    <a:pt x="122123" y="110807"/>
                  </a:lnTo>
                  <a:lnTo>
                    <a:pt x="131241" y="101701"/>
                  </a:lnTo>
                  <a:lnTo>
                    <a:pt x="131241" y="91859"/>
                  </a:lnTo>
                  <a:close/>
                </a:path>
                <a:path extrusionOk="0" h="514984" w="473709">
                  <a:moveTo>
                    <a:pt x="252361" y="6946"/>
                  </a:moveTo>
                  <a:lnTo>
                    <a:pt x="245414" y="0"/>
                  </a:lnTo>
                  <a:lnTo>
                    <a:pt x="228244" y="0"/>
                  </a:lnTo>
                  <a:lnTo>
                    <a:pt x="221284" y="6946"/>
                  </a:lnTo>
                  <a:lnTo>
                    <a:pt x="221284" y="54546"/>
                  </a:lnTo>
                  <a:lnTo>
                    <a:pt x="228244" y="61506"/>
                  </a:lnTo>
                  <a:lnTo>
                    <a:pt x="236829" y="61506"/>
                  </a:lnTo>
                  <a:lnTo>
                    <a:pt x="245414" y="61506"/>
                  </a:lnTo>
                  <a:lnTo>
                    <a:pt x="252361" y="54546"/>
                  </a:lnTo>
                  <a:lnTo>
                    <a:pt x="252361" y="6946"/>
                  </a:lnTo>
                  <a:close/>
                </a:path>
                <a:path extrusionOk="0" h="514984" w="473709">
                  <a:moveTo>
                    <a:pt x="294754" y="490461"/>
                  </a:moveTo>
                  <a:lnTo>
                    <a:pt x="287807" y="483501"/>
                  </a:lnTo>
                  <a:lnTo>
                    <a:pt x="279222" y="483501"/>
                  </a:lnTo>
                  <a:lnTo>
                    <a:pt x="185851" y="483501"/>
                  </a:lnTo>
                  <a:lnTo>
                    <a:pt x="178892" y="490461"/>
                  </a:lnTo>
                  <a:lnTo>
                    <a:pt x="178892" y="507631"/>
                  </a:lnTo>
                  <a:lnTo>
                    <a:pt x="185851" y="514591"/>
                  </a:lnTo>
                  <a:lnTo>
                    <a:pt x="287807" y="514591"/>
                  </a:lnTo>
                  <a:lnTo>
                    <a:pt x="294754" y="507631"/>
                  </a:lnTo>
                  <a:lnTo>
                    <a:pt x="294754" y="490461"/>
                  </a:lnTo>
                  <a:close/>
                </a:path>
                <a:path extrusionOk="0" h="514984" w="473709">
                  <a:moveTo>
                    <a:pt x="394081" y="251206"/>
                  </a:moveTo>
                  <a:lnTo>
                    <a:pt x="391058" y="220256"/>
                  </a:lnTo>
                  <a:lnTo>
                    <a:pt x="382155" y="190931"/>
                  </a:lnTo>
                  <a:lnTo>
                    <a:pt x="367677" y="163906"/>
                  </a:lnTo>
                  <a:lnTo>
                    <a:pt x="362953" y="158178"/>
                  </a:lnTo>
                  <a:lnTo>
                    <a:pt x="362953" y="251206"/>
                  </a:lnTo>
                  <a:lnTo>
                    <a:pt x="360705" y="275094"/>
                  </a:lnTo>
                  <a:lnTo>
                    <a:pt x="354037" y="297840"/>
                  </a:lnTo>
                  <a:lnTo>
                    <a:pt x="343179" y="318884"/>
                  </a:lnTo>
                  <a:lnTo>
                    <a:pt x="328345" y="337705"/>
                  </a:lnTo>
                  <a:lnTo>
                    <a:pt x="315366" y="353961"/>
                  </a:lnTo>
                  <a:lnTo>
                    <a:pt x="305854" y="371754"/>
                  </a:lnTo>
                  <a:lnTo>
                    <a:pt x="300012" y="390626"/>
                  </a:lnTo>
                  <a:lnTo>
                    <a:pt x="298018" y="410171"/>
                  </a:lnTo>
                  <a:lnTo>
                    <a:pt x="298018" y="424357"/>
                  </a:lnTo>
                  <a:lnTo>
                    <a:pt x="297243" y="425145"/>
                  </a:lnTo>
                  <a:lnTo>
                    <a:pt x="176390" y="425145"/>
                  </a:lnTo>
                  <a:lnTo>
                    <a:pt x="175602" y="424357"/>
                  </a:lnTo>
                  <a:lnTo>
                    <a:pt x="175602" y="410171"/>
                  </a:lnTo>
                  <a:lnTo>
                    <a:pt x="173621" y="390626"/>
                  </a:lnTo>
                  <a:lnTo>
                    <a:pt x="167779" y="371754"/>
                  </a:lnTo>
                  <a:lnTo>
                    <a:pt x="158267" y="353961"/>
                  </a:lnTo>
                  <a:lnTo>
                    <a:pt x="145288" y="337705"/>
                  </a:lnTo>
                  <a:lnTo>
                    <a:pt x="130441" y="318884"/>
                  </a:lnTo>
                  <a:lnTo>
                    <a:pt x="119583" y="297840"/>
                  </a:lnTo>
                  <a:lnTo>
                    <a:pt x="112915" y="275094"/>
                  </a:lnTo>
                  <a:lnTo>
                    <a:pt x="110642" y="251206"/>
                  </a:lnTo>
                  <a:lnTo>
                    <a:pt x="113080" y="226352"/>
                  </a:lnTo>
                  <a:lnTo>
                    <a:pt x="131838" y="181152"/>
                  </a:lnTo>
                  <a:lnTo>
                    <a:pt x="166916" y="146100"/>
                  </a:lnTo>
                  <a:lnTo>
                    <a:pt x="211912" y="127444"/>
                  </a:lnTo>
                  <a:lnTo>
                    <a:pt x="236626" y="125031"/>
                  </a:lnTo>
                  <a:lnTo>
                    <a:pt x="236943" y="125031"/>
                  </a:lnTo>
                  <a:lnTo>
                    <a:pt x="285127" y="134543"/>
                  </a:lnTo>
                  <a:lnTo>
                    <a:pt x="325894" y="161874"/>
                  </a:lnTo>
                  <a:lnTo>
                    <a:pt x="353390" y="202831"/>
                  </a:lnTo>
                  <a:lnTo>
                    <a:pt x="362953" y="251206"/>
                  </a:lnTo>
                  <a:lnTo>
                    <a:pt x="362953" y="158178"/>
                  </a:lnTo>
                  <a:lnTo>
                    <a:pt x="329819" y="125031"/>
                  </a:lnTo>
                  <a:lnTo>
                    <a:pt x="267881" y="96977"/>
                  </a:lnTo>
                  <a:lnTo>
                    <a:pt x="237121" y="93967"/>
                  </a:lnTo>
                  <a:lnTo>
                    <a:pt x="236601" y="93967"/>
                  </a:lnTo>
                  <a:lnTo>
                    <a:pt x="176631" y="105816"/>
                  </a:lnTo>
                  <a:lnTo>
                    <a:pt x="125780" y="139877"/>
                  </a:lnTo>
                  <a:lnTo>
                    <a:pt x="91503" y="190931"/>
                  </a:lnTo>
                  <a:lnTo>
                    <a:pt x="79578" y="251206"/>
                  </a:lnTo>
                  <a:lnTo>
                    <a:pt x="82423" y="281038"/>
                  </a:lnTo>
                  <a:lnTo>
                    <a:pt x="90754" y="309422"/>
                  </a:lnTo>
                  <a:lnTo>
                    <a:pt x="104317" y="335699"/>
                  </a:lnTo>
                  <a:lnTo>
                    <a:pt x="122859" y="359206"/>
                  </a:lnTo>
                  <a:lnTo>
                    <a:pt x="132143" y="370789"/>
                  </a:lnTo>
                  <a:lnTo>
                    <a:pt x="138938" y="383349"/>
                  </a:lnTo>
                  <a:lnTo>
                    <a:pt x="143116" y="396582"/>
                  </a:lnTo>
                  <a:lnTo>
                    <a:pt x="144538" y="410171"/>
                  </a:lnTo>
                  <a:lnTo>
                    <a:pt x="144538" y="423418"/>
                  </a:lnTo>
                  <a:lnTo>
                    <a:pt x="147129" y="436181"/>
                  </a:lnTo>
                  <a:lnTo>
                    <a:pt x="154165" y="446620"/>
                  </a:lnTo>
                  <a:lnTo>
                    <a:pt x="164604" y="453656"/>
                  </a:lnTo>
                  <a:lnTo>
                    <a:pt x="177355" y="456234"/>
                  </a:lnTo>
                  <a:lnTo>
                    <a:pt x="296316" y="456234"/>
                  </a:lnTo>
                  <a:lnTo>
                    <a:pt x="328777" y="425145"/>
                  </a:lnTo>
                  <a:lnTo>
                    <a:pt x="329120" y="423418"/>
                  </a:lnTo>
                  <a:lnTo>
                    <a:pt x="329120" y="410171"/>
                  </a:lnTo>
                  <a:lnTo>
                    <a:pt x="330542" y="396582"/>
                  </a:lnTo>
                  <a:lnTo>
                    <a:pt x="334721" y="383349"/>
                  </a:lnTo>
                  <a:lnTo>
                    <a:pt x="341515" y="370789"/>
                  </a:lnTo>
                  <a:lnTo>
                    <a:pt x="350812" y="359206"/>
                  </a:lnTo>
                  <a:lnTo>
                    <a:pt x="369341" y="335699"/>
                  </a:lnTo>
                  <a:lnTo>
                    <a:pt x="382905" y="309422"/>
                  </a:lnTo>
                  <a:lnTo>
                    <a:pt x="391248" y="281038"/>
                  </a:lnTo>
                  <a:lnTo>
                    <a:pt x="394081" y="251206"/>
                  </a:lnTo>
                  <a:close/>
                </a:path>
                <a:path extrusionOk="0" h="514984" w="473709">
                  <a:moveTo>
                    <a:pt x="398119" y="70332"/>
                  </a:moveTo>
                  <a:lnTo>
                    <a:pt x="385953" y="58204"/>
                  </a:lnTo>
                  <a:lnTo>
                    <a:pt x="376097" y="58204"/>
                  </a:lnTo>
                  <a:lnTo>
                    <a:pt x="370027" y="64274"/>
                  </a:lnTo>
                  <a:lnTo>
                    <a:pt x="342442" y="91846"/>
                  </a:lnTo>
                  <a:lnTo>
                    <a:pt x="342442" y="101688"/>
                  </a:lnTo>
                  <a:lnTo>
                    <a:pt x="351548" y="110794"/>
                  </a:lnTo>
                  <a:lnTo>
                    <a:pt x="355523" y="112306"/>
                  </a:lnTo>
                  <a:lnTo>
                    <a:pt x="363512" y="112306"/>
                  </a:lnTo>
                  <a:lnTo>
                    <a:pt x="367474" y="110794"/>
                  </a:lnTo>
                  <a:lnTo>
                    <a:pt x="398119" y="80175"/>
                  </a:lnTo>
                  <a:lnTo>
                    <a:pt x="398119" y="70332"/>
                  </a:lnTo>
                  <a:close/>
                </a:path>
                <a:path extrusionOk="0" h="514984" w="473709">
                  <a:moveTo>
                    <a:pt x="473659" y="210883"/>
                  </a:moveTo>
                  <a:lnTo>
                    <a:pt x="466712" y="203911"/>
                  </a:lnTo>
                  <a:lnTo>
                    <a:pt x="458114" y="203911"/>
                  </a:lnTo>
                  <a:lnTo>
                    <a:pt x="419112" y="203911"/>
                  </a:lnTo>
                  <a:lnTo>
                    <a:pt x="412153" y="210883"/>
                  </a:lnTo>
                  <a:lnTo>
                    <a:pt x="412153" y="228041"/>
                  </a:lnTo>
                  <a:lnTo>
                    <a:pt x="419112" y="234988"/>
                  </a:lnTo>
                  <a:lnTo>
                    <a:pt x="466699" y="234988"/>
                  </a:lnTo>
                  <a:lnTo>
                    <a:pt x="473659" y="228041"/>
                  </a:lnTo>
                  <a:lnTo>
                    <a:pt x="473659"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14"/>
            </a:p>
          </p:txBody>
        </p:sp>
      </p:grpSp>
      <p:sp>
        <p:nvSpPr>
          <p:cNvPr id="658" name="Google Shape;658;p46"/>
          <p:cNvSpPr txBox="1"/>
          <p:nvPr/>
        </p:nvSpPr>
        <p:spPr>
          <a:xfrm>
            <a:off x="508575" y="4085450"/>
            <a:ext cx="7890900" cy="6816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8595B"/>
                </a:solidFill>
                <a:latin typeface="Montserrat"/>
                <a:ea typeface="Montserrat"/>
                <a:cs typeface="Montserrat"/>
                <a:sym typeface="Montserrat"/>
              </a:rPr>
              <a:t>There are many diﬀerent types of transactions, ranging from simple exchanges (such as buying a sandwich at a deli) to more complex ﬁnancial transactions (such as buying a house or investing in stocks or bonds). Transactions can be conducted in person, over the phone, online, or through other means, and they can involve a wide range of parties, including individuals, businesses, and ﬁnancial institutions.</a:t>
            </a:r>
            <a:endParaRPr sz="1000">
              <a:latin typeface="Montserrat"/>
              <a:ea typeface="Montserrat"/>
              <a:cs typeface="Montserrat"/>
              <a:sym typeface="Montserrat"/>
            </a:endParaRPr>
          </a:p>
        </p:txBody>
      </p:sp>
      <p:sp>
        <p:nvSpPr>
          <p:cNvPr id="659" name="Google Shape;659;p46"/>
          <p:cNvSpPr/>
          <p:nvPr/>
        </p:nvSpPr>
        <p:spPr>
          <a:xfrm>
            <a:off x="4548187" y="1207930"/>
            <a:ext cx="0" cy="12134"/>
          </a:xfrm>
          <a:custGeom>
            <a:rect b="b" l="l" r="r" t="t"/>
            <a:pathLst>
              <a:path extrusionOk="0" h="26669"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60" name="Google Shape;660;p46"/>
          <p:cNvSpPr/>
          <p:nvPr/>
        </p:nvSpPr>
        <p:spPr>
          <a:xfrm>
            <a:off x="4548187" y="4603392"/>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61" name="Google Shape;661;p46"/>
          <p:cNvSpPr txBox="1"/>
          <p:nvPr/>
        </p:nvSpPr>
        <p:spPr>
          <a:xfrm>
            <a:off x="8399376" y="4816582"/>
            <a:ext cx="1089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sz="700">
                <a:solidFill>
                  <a:srgbClr val="683C94"/>
                </a:solidFill>
                <a:latin typeface="Open Sans"/>
                <a:ea typeface="Open Sans"/>
                <a:cs typeface="Open Sans"/>
                <a:sym typeface="Open Sans"/>
              </a:rPr>
              <a:t>14</a:t>
            </a:r>
            <a:endParaRPr sz="700">
              <a:latin typeface="Open Sans"/>
              <a:ea typeface="Open Sans"/>
              <a:cs typeface="Open Sans"/>
              <a:sym typeface="Open Sans"/>
            </a:endParaRPr>
          </a:p>
        </p:txBody>
      </p:sp>
      <p:pic>
        <p:nvPicPr>
          <p:cNvPr id="662" name="Google Shape;662;p46" title="Screenshot 2025-09-29 130448.png"/>
          <p:cNvPicPr preferRelativeResize="0"/>
          <p:nvPr/>
        </p:nvPicPr>
        <p:blipFill>
          <a:blip r:embed="rId7">
            <a:alphaModFix/>
          </a:blip>
          <a:stretch>
            <a:fillRect/>
          </a:stretch>
        </p:blipFill>
        <p:spPr>
          <a:xfrm>
            <a:off x="0" y="-1"/>
            <a:ext cx="9144001" cy="852933"/>
          </a:xfrm>
          <a:prstGeom prst="rect">
            <a:avLst/>
          </a:prstGeom>
          <a:noFill/>
          <a:ln>
            <a:noFill/>
          </a:ln>
        </p:spPr>
      </p:pic>
      <p:sp>
        <p:nvSpPr>
          <p:cNvPr id="663" name="Google Shape;663;p46"/>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a:t>
            </a:r>
            <a:r>
              <a:rPr lang="en" sz="2400">
                <a:latin typeface="Montserrat"/>
                <a:ea typeface="Montserrat"/>
                <a:cs typeface="Montserrat"/>
                <a:sym typeface="Montserrat"/>
              </a:rPr>
              <a:t>Money</a:t>
            </a:r>
            <a:endParaRPr b="1" i="1" sz="2400">
              <a:solidFill>
                <a:schemeClr val="lt1"/>
              </a:solidFill>
              <a:latin typeface="Montserrat"/>
              <a:ea typeface="Montserrat"/>
              <a:cs typeface="Montserrat"/>
              <a:sym typeface="Montserrat"/>
            </a:endParaRPr>
          </a:p>
        </p:txBody>
      </p:sp>
      <p:pic>
        <p:nvPicPr>
          <p:cNvPr id="664" name="Google Shape;664;p46"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47"/>
          <p:cNvPicPr preferRelativeResize="0"/>
          <p:nvPr/>
        </p:nvPicPr>
        <p:blipFill rotWithShape="1">
          <a:blip r:embed="rId3">
            <a:alphaModFix/>
          </a:blip>
          <a:srcRect b="0" l="0" r="0" t="0"/>
          <a:stretch/>
        </p:blipFill>
        <p:spPr>
          <a:xfrm>
            <a:off x="5696920" y="1577588"/>
            <a:ext cx="1796841" cy="1622257"/>
          </a:xfrm>
          <a:prstGeom prst="rect">
            <a:avLst/>
          </a:prstGeom>
          <a:noFill/>
          <a:ln>
            <a:noFill/>
          </a:ln>
        </p:spPr>
      </p:pic>
      <p:sp>
        <p:nvSpPr>
          <p:cNvPr id="670" name="Google Shape;670;p47"/>
          <p:cNvSpPr txBox="1"/>
          <p:nvPr/>
        </p:nvSpPr>
        <p:spPr>
          <a:xfrm>
            <a:off x="5939528" y="1766034"/>
            <a:ext cx="1450200" cy="1284300"/>
          </a:xfrm>
          <a:prstGeom prst="rect">
            <a:avLst/>
          </a:prstGeom>
          <a:noFill/>
          <a:ln>
            <a:noFill/>
          </a:ln>
        </p:spPr>
        <p:txBody>
          <a:bodyPr anchorCtr="0" anchor="t" bIns="0" lIns="0" spcFirstLastPara="1" rIns="0" wrap="square" tIns="7975">
            <a:spAutoFit/>
          </a:bodyPr>
          <a:lstStyle/>
          <a:p>
            <a:pPr indent="0" lvl="0" marL="0" marR="0" rtl="0" algn="l">
              <a:lnSpc>
                <a:spcPct val="101800"/>
              </a:lnSpc>
              <a:spcBef>
                <a:spcPts val="0"/>
              </a:spcBef>
              <a:spcAft>
                <a:spcPts val="0"/>
              </a:spcAft>
              <a:buNone/>
            </a:pPr>
            <a:r>
              <a:rPr lang="en" sz="1166">
                <a:solidFill>
                  <a:srgbClr val="FFFFFF"/>
                </a:solidFill>
                <a:latin typeface="Montserrat"/>
                <a:ea typeface="Montserrat"/>
                <a:cs typeface="Montserrat"/>
                <a:sym typeface="Montserrat"/>
              </a:rPr>
              <a:t>Money </a:t>
            </a:r>
            <a:r>
              <a:rPr b="1" lang="en" sz="1166">
                <a:solidFill>
                  <a:srgbClr val="FBB040"/>
                </a:solidFill>
                <a:latin typeface="Montserrat"/>
                <a:ea typeface="Montserrat"/>
                <a:cs typeface="Montserrat"/>
                <a:sym typeface="Montserrat"/>
              </a:rPr>
              <a:t>IS </a:t>
            </a:r>
            <a:r>
              <a:rPr lang="en" sz="1166">
                <a:solidFill>
                  <a:srgbClr val="FFFFFF"/>
                </a:solidFill>
                <a:latin typeface="Montserrat"/>
                <a:ea typeface="Montserrat"/>
                <a:cs typeface="Montserrat"/>
                <a:sym typeface="Montserrat"/>
              </a:rPr>
              <a:t>the value </a:t>
            </a:r>
            <a:r>
              <a:rPr b="1" lang="en" sz="1166">
                <a:solidFill>
                  <a:srgbClr val="FBB040"/>
                </a:solidFill>
                <a:latin typeface="Montserrat"/>
                <a:ea typeface="Montserrat"/>
                <a:cs typeface="Montserrat"/>
                <a:sym typeface="Montserrat"/>
              </a:rPr>
              <a:t>BY </a:t>
            </a:r>
            <a:r>
              <a:rPr lang="en" sz="1166">
                <a:solidFill>
                  <a:srgbClr val="FFFFFF"/>
                </a:solidFill>
                <a:latin typeface="Montserrat"/>
                <a:ea typeface="Montserrat"/>
                <a:cs typeface="Montserrat"/>
                <a:sym typeface="Montserrat"/>
              </a:rPr>
              <a:t>which goods are exchanged.</a:t>
            </a:r>
            <a:endParaRPr sz="1166">
              <a:latin typeface="Montserrat"/>
              <a:ea typeface="Montserrat"/>
              <a:cs typeface="Montserrat"/>
              <a:sym typeface="Montserrat"/>
            </a:endParaRPr>
          </a:p>
          <a:p>
            <a:pPr indent="0" lvl="0" marL="0" marR="55559" rtl="0" algn="l">
              <a:lnSpc>
                <a:spcPct val="101800"/>
              </a:lnSpc>
              <a:spcBef>
                <a:spcPts val="0"/>
              </a:spcBef>
              <a:spcAft>
                <a:spcPts val="0"/>
              </a:spcAft>
              <a:buNone/>
            </a:pPr>
            <a:r>
              <a:rPr lang="en" sz="1166">
                <a:solidFill>
                  <a:srgbClr val="FFFFFF"/>
                </a:solidFill>
                <a:latin typeface="Montserrat"/>
                <a:ea typeface="Montserrat"/>
                <a:cs typeface="Montserrat"/>
                <a:sym typeface="Montserrat"/>
              </a:rPr>
              <a:t>Money </a:t>
            </a:r>
            <a:r>
              <a:rPr b="1" lang="en" sz="1166">
                <a:solidFill>
                  <a:srgbClr val="FBB040"/>
                </a:solidFill>
                <a:latin typeface="Montserrat"/>
                <a:ea typeface="Montserrat"/>
                <a:cs typeface="Montserrat"/>
                <a:sym typeface="Montserrat"/>
              </a:rPr>
              <a:t>IS NOT </a:t>
            </a:r>
            <a:r>
              <a:rPr lang="en" sz="1166">
                <a:solidFill>
                  <a:srgbClr val="FFFFFF"/>
                </a:solidFill>
                <a:latin typeface="Montserrat"/>
                <a:ea typeface="Montserrat"/>
                <a:cs typeface="Montserrat"/>
                <a:sym typeface="Montserrat"/>
              </a:rPr>
              <a:t>the value </a:t>
            </a:r>
            <a:r>
              <a:rPr b="1" lang="en" sz="1166">
                <a:solidFill>
                  <a:srgbClr val="FBB040"/>
                </a:solidFill>
                <a:latin typeface="Montserrat"/>
                <a:ea typeface="Montserrat"/>
                <a:cs typeface="Montserrat"/>
                <a:sym typeface="Montserrat"/>
              </a:rPr>
              <a:t>FOR </a:t>
            </a:r>
            <a:r>
              <a:rPr lang="en" sz="1166">
                <a:solidFill>
                  <a:srgbClr val="FFFFFF"/>
                </a:solidFill>
                <a:latin typeface="Montserrat"/>
                <a:ea typeface="Montserrat"/>
                <a:cs typeface="Montserrat"/>
                <a:sym typeface="Montserrat"/>
              </a:rPr>
              <a:t>which goods are exchanged.</a:t>
            </a:r>
            <a:endParaRPr sz="1166">
              <a:latin typeface="Montserrat"/>
              <a:ea typeface="Montserrat"/>
              <a:cs typeface="Montserrat"/>
              <a:sym typeface="Montserrat"/>
            </a:endParaRPr>
          </a:p>
        </p:txBody>
      </p:sp>
      <p:grpSp>
        <p:nvGrpSpPr>
          <p:cNvPr id="671" name="Google Shape;671;p47"/>
          <p:cNvGrpSpPr/>
          <p:nvPr/>
        </p:nvGrpSpPr>
        <p:grpSpPr>
          <a:xfrm>
            <a:off x="5401964" y="1248889"/>
            <a:ext cx="630767" cy="633114"/>
            <a:chOff x="15839340" y="4037500"/>
            <a:chExt cx="951096" cy="954635"/>
          </a:xfrm>
        </p:grpSpPr>
        <p:sp>
          <p:nvSpPr>
            <p:cNvPr id="672" name="Google Shape;672;p47"/>
            <p:cNvSpPr/>
            <p:nvPr/>
          </p:nvSpPr>
          <p:spPr>
            <a:xfrm>
              <a:off x="16282436" y="4533031"/>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1" y="436387"/>
                  </a:lnTo>
                  <a:lnTo>
                    <a:pt x="185680" y="420827"/>
                  </a:lnTo>
                  <a:lnTo>
                    <a:pt x="227813" y="401528"/>
                  </a:lnTo>
                  <a:lnTo>
                    <a:pt x="267831" y="378692"/>
                  </a:lnTo>
                  <a:lnTo>
                    <a:pt x="305533" y="352520"/>
                  </a:lnTo>
                  <a:lnTo>
                    <a:pt x="340717" y="323213"/>
                  </a:lnTo>
                  <a:lnTo>
                    <a:pt x="373184" y="290972"/>
                  </a:lnTo>
                  <a:lnTo>
                    <a:pt x="402732" y="255998"/>
                  </a:lnTo>
                  <a:lnTo>
                    <a:pt x="429161" y="218491"/>
                  </a:lnTo>
                  <a:lnTo>
                    <a:pt x="452271" y="178652"/>
                  </a:lnTo>
                  <a:lnTo>
                    <a:pt x="471861" y="136683"/>
                  </a:lnTo>
                  <a:lnTo>
                    <a:pt x="487730" y="92784"/>
                  </a:lnTo>
                  <a:lnTo>
                    <a:pt x="499677" y="47156"/>
                  </a:lnTo>
                  <a:lnTo>
                    <a:pt x="507502" y="0"/>
                  </a:lnTo>
                  <a:close/>
                </a:path>
              </a:pathLst>
            </a:custGeom>
            <a:solidFill>
              <a:srgbClr val="5C378B">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6"/>
            </a:p>
          </p:txBody>
        </p:sp>
        <p:pic>
          <p:nvPicPr>
            <p:cNvPr id="673" name="Google Shape;673;p47"/>
            <p:cNvPicPr preferRelativeResize="0"/>
            <p:nvPr/>
          </p:nvPicPr>
          <p:blipFill rotWithShape="1">
            <a:blip r:embed="rId4">
              <a:alphaModFix/>
            </a:blip>
            <a:srcRect b="0" l="0" r="0" t="0"/>
            <a:stretch/>
          </p:blipFill>
          <p:spPr>
            <a:xfrm>
              <a:off x="15839340" y="4037500"/>
              <a:ext cx="865324" cy="865334"/>
            </a:xfrm>
            <a:prstGeom prst="rect">
              <a:avLst/>
            </a:prstGeom>
            <a:noFill/>
            <a:ln>
              <a:noFill/>
            </a:ln>
          </p:spPr>
        </p:pic>
        <p:sp>
          <p:nvSpPr>
            <p:cNvPr id="674" name="Google Shape;674;p47"/>
            <p:cNvSpPr/>
            <p:nvPr/>
          </p:nvSpPr>
          <p:spPr>
            <a:xfrm>
              <a:off x="16035186" y="4212875"/>
              <a:ext cx="473709" cy="514985"/>
            </a:xfrm>
            <a:custGeom>
              <a:rect b="b" l="l" r="r" t="t"/>
              <a:pathLst>
                <a:path extrusionOk="0" h="514985" w="473709">
                  <a:moveTo>
                    <a:pt x="61493" y="210883"/>
                  </a:moveTo>
                  <a:lnTo>
                    <a:pt x="54521" y="203911"/>
                  </a:lnTo>
                  <a:lnTo>
                    <a:pt x="45935" y="203911"/>
                  </a:lnTo>
                  <a:lnTo>
                    <a:pt x="6946" y="203911"/>
                  </a:lnTo>
                  <a:lnTo>
                    <a:pt x="0" y="210883"/>
                  </a:lnTo>
                  <a:lnTo>
                    <a:pt x="0" y="228041"/>
                  </a:lnTo>
                  <a:lnTo>
                    <a:pt x="6946" y="234988"/>
                  </a:lnTo>
                  <a:lnTo>
                    <a:pt x="54533" y="234988"/>
                  </a:lnTo>
                  <a:lnTo>
                    <a:pt x="61493" y="228041"/>
                  </a:lnTo>
                  <a:lnTo>
                    <a:pt x="61493" y="210883"/>
                  </a:lnTo>
                  <a:close/>
                </a:path>
                <a:path extrusionOk="0" h="514985" w="473709">
                  <a:moveTo>
                    <a:pt x="131229" y="91859"/>
                  </a:moveTo>
                  <a:lnTo>
                    <a:pt x="97536" y="58191"/>
                  </a:lnTo>
                  <a:lnTo>
                    <a:pt x="87693" y="58191"/>
                  </a:lnTo>
                  <a:lnTo>
                    <a:pt x="75552" y="70332"/>
                  </a:lnTo>
                  <a:lnTo>
                    <a:pt x="75552" y="80175"/>
                  </a:lnTo>
                  <a:lnTo>
                    <a:pt x="103149" y="107759"/>
                  </a:lnTo>
                  <a:lnTo>
                    <a:pt x="106184" y="110807"/>
                  </a:lnTo>
                  <a:lnTo>
                    <a:pt x="110159" y="112318"/>
                  </a:lnTo>
                  <a:lnTo>
                    <a:pt x="118135" y="112318"/>
                  </a:lnTo>
                  <a:lnTo>
                    <a:pt x="122110" y="110807"/>
                  </a:lnTo>
                  <a:lnTo>
                    <a:pt x="131229" y="101701"/>
                  </a:lnTo>
                  <a:lnTo>
                    <a:pt x="131229" y="91859"/>
                  </a:lnTo>
                  <a:close/>
                </a:path>
                <a:path extrusionOk="0" h="514985" w="473709">
                  <a:moveTo>
                    <a:pt x="252361" y="6946"/>
                  </a:moveTo>
                  <a:lnTo>
                    <a:pt x="245402" y="0"/>
                  </a:lnTo>
                  <a:lnTo>
                    <a:pt x="228231" y="0"/>
                  </a:lnTo>
                  <a:lnTo>
                    <a:pt x="221284" y="6946"/>
                  </a:lnTo>
                  <a:lnTo>
                    <a:pt x="221284" y="54546"/>
                  </a:lnTo>
                  <a:lnTo>
                    <a:pt x="228231" y="61506"/>
                  </a:lnTo>
                  <a:lnTo>
                    <a:pt x="236816" y="61506"/>
                  </a:lnTo>
                  <a:lnTo>
                    <a:pt x="245402" y="61506"/>
                  </a:lnTo>
                  <a:lnTo>
                    <a:pt x="252361" y="54546"/>
                  </a:lnTo>
                  <a:lnTo>
                    <a:pt x="252361" y="6946"/>
                  </a:lnTo>
                  <a:close/>
                </a:path>
                <a:path extrusionOk="0" h="514985" w="473709">
                  <a:moveTo>
                    <a:pt x="294754" y="490461"/>
                  </a:moveTo>
                  <a:lnTo>
                    <a:pt x="287794" y="483501"/>
                  </a:lnTo>
                  <a:lnTo>
                    <a:pt x="279209" y="483501"/>
                  </a:lnTo>
                  <a:lnTo>
                    <a:pt x="185839" y="483501"/>
                  </a:lnTo>
                  <a:lnTo>
                    <a:pt x="178879" y="490461"/>
                  </a:lnTo>
                  <a:lnTo>
                    <a:pt x="178879" y="507619"/>
                  </a:lnTo>
                  <a:lnTo>
                    <a:pt x="185839" y="514591"/>
                  </a:lnTo>
                  <a:lnTo>
                    <a:pt x="287794" y="514591"/>
                  </a:lnTo>
                  <a:lnTo>
                    <a:pt x="294754" y="507619"/>
                  </a:lnTo>
                  <a:lnTo>
                    <a:pt x="294754" y="490461"/>
                  </a:lnTo>
                  <a:close/>
                </a:path>
                <a:path extrusionOk="0" h="514985" w="473709">
                  <a:moveTo>
                    <a:pt x="394081" y="251218"/>
                  </a:moveTo>
                  <a:lnTo>
                    <a:pt x="391045" y="220256"/>
                  </a:lnTo>
                  <a:lnTo>
                    <a:pt x="382155" y="190931"/>
                  </a:lnTo>
                  <a:lnTo>
                    <a:pt x="367677" y="163906"/>
                  </a:lnTo>
                  <a:lnTo>
                    <a:pt x="362940" y="158165"/>
                  </a:lnTo>
                  <a:lnTo>
                    <a:pt x="362940" y="251218"/>
                  </a:lnTo>
                  <a:lnTo>
                    <a:pt x="360692" y="275094"/>
                  </a:lnTo>
                  <a:lnTo>
                    <a:pt x="354037" y="297840"/>
                  </a:lnTo>
                  <a:lnTo>
                    <a:pt x="343179" y="318884"/>
                  </a:lnTo>
                  <a:lnTo>
                    <a:pt x="328345" y="337705"/>
                  </a:lnTo>
                  <a:lnTo>
                    <a:pt x="315353" y="353961"/>
                  </a:lnTo>
                  <a:lnTo>
                    <a:pt x="305841" y="371754"/>
                  </a:lnTo>
                  <a:lnTo>
                    <a:pt x="299999" y="390626"/>
                  </a:lnTo>
                  <a:lnTo>
                    <a:pt x="298018" y="410159"/>
                  </a:lnTo>
                  <a:lnTo>
                    <a:pt x="298018" y="424357"/>
                  </a:lnTo>
                  <a:lnTo>
                    <a:pt x="297243" y="425132"/>
                  </a:lnTo>
                  <a:lnTo>
                    <a:pt x="176377" y="425132"/>
                  </a:lnTo>
                  <a:lnTo>
                    <a:pt x="175602" y="424357"/>
                  </a:lnTo>
                  <a:lnTo>
                    <a:pt x="175602" y="410159"/>
                  </a:lnTo>
                  <a:lnTo>
                    <a:pt x="173609" y="390626"/>
                  </a:lnTo>
                  <a:lnTo>
                    <a:pt x="167767" y="371754"/>
                  </a:lnTo>
                  <a:lnTo>
                    <a:pt x="158267" y="353961"/>
                  </a:lnTo>
                  <a:lnTo>
                    <a:pt x="145275" y="337705"/>
                  </a:lnTo>
                  <a:lnTo>
                    <a:pt x="130441" y="318884"/>
                  </a:lnTo>
                  <a:lnTo>
                    <a:pt x="119583" y="297840"/>
                  </a:lnTo>
                  <a:lnTo>
                    <a:pt x="112915" y="275094"/>
                  </a:lnTo>
                  <a:lnTo>
                    <a:pt x="110642" y="251218"/>
                  </a:lnTo>
                  <a:lnTo>
                    <a:pt x="113068" y="226352"/>
                  </a:lnTo>
                  <a:lnTo>
                    <a:pt x="131826" y="181152"/>
                  </a:lnTo>
                  <a:lnTo>
                    <a:pt x="166903" y="146088"/>
                  </a:lnTo>
                  <a:lnTo>
                    <a:pt x="211912" y="127444"/>
                  </a:lnTo>
                  <a:lnTo>
                    <a:pt x="236613" y="125031"/>
                  </a:lnTo>
                  <a:lnTo>
                    <a:pt x="236943" y="125031"/>
                  </a:lnTo>
                  <a:lnTo>
                    <a:pt x="285115" y="134543"/>
                  </a:lnTo>
                  <a:lnTo>
                    <a:pt x="325894" y="161874"/>
                  </a:lnTo>
                  <a:lnTo>
                    <a:pt x="353377" y="202831"/>
                  </a:lnTo>
                  <a:lnTo>
                    <a:pt x="362940" y="251218"/>
                  </a:lnTo>
                  <a:lnTo>
                    <a:pt x="362940" y="158165"/>
                  </a:lnTo>
                  <a:lnTo>
                    <a:pt x="329806" y="125031"/>
                  </a:lnTo>
                  <a:lnTo>
                    <a:pt x="267868" y="96977"/>
                  </a:lnTo>
                  <a:lnTo>
                    <a:pt x="237109" y="93967"/>
                  </a:lnTo>
                  <a:lnTo>
                    <a:pt x="236588" y="93967"/>
                  </a:lnTo>
                  <a:lnTo>
                    <a:pt x="176631" y="105816"/>
                  </a:lnTo>
                  <a:lnTo>
                    <a:pt x="125768" y="139877"/>
                  </a:lnTo>
                  <a:lnTo>
                    <a:pt x="91503" y="190931"/>
                  </a:lnTo>
                  <a:lnTo>
                    <a:pt x="79578" y="251218"/>
                  </a:lnTo>
                  <a:lnTo>
                    <a:pt x="82410" y="281038"/>
                  </a:lnTo>
                  <a:lnTo>
                    <a:pt x="90741" y="309422"/>
                  </a:lnTo>
                  <a:lnTo>
                    <a:pt x="104317" y="335699"/>
                  </a:lnTo>
                  <a:lnTo>
                    <a:pt x="122847" y="359206"/>
                  </a:lnTo>
                  <a:lnTo>
                    <a:pt x="132143" y="370789"/>
                  </a:lnTo>
                  <a:lnTo>
                    <a:pt x="138938" y="383349"/>
                  </a:lnTo>
                  <a:lnTo>
                    <a:pt x="143116" y="396570"/>
                  </a:lnTo>
                  <a:lnTo>
                    <a:pt x="144538" y="410159"/>
                  </a:lnTo>
                  <a:lnTo>
                    <a:pt x="144538" y="423418"/>
                  </a:lnTo>
                  <a:lnTo>
                    <a:pt x="147116" y="436181"/>
                  </a:lnTo>
                  <a:lnTo>
                    <a:pt x="154165" y="446620"/>
                  </a:lnTo>
                  <a:lnTo>
                    <a:pt x="164592" y="453656"/>
                  </a:lnTo>
                  <a:lnTo>
                    <a:pt x="177355" y="456234"/>
                  </a:lnTo>
                  <a:lnTo>
                    <a:pt x="296303" y="456234"/>
                  </a:lnTo>
                  <a:lnTo>
                    <a:pt x="309067" y="453656"/>
                  </a:lnTo>
                  <a:lnTo>
                    <a:pt x="319493" y="446620"/>
                  </a:lnTo>
                  <a:lnTo>
                    <a:pt x="326529" y="436181"/>
                  </a:lnTo>
                  <a:lnTo>
                    <a:pt x="328764" y="425132"/>
                  </a:lnTo>
                  <a:lnTo>
                    <a:pt x="329120" y="423418"/>
                  </a:lnTo>
                  <a:lnTo>
                    <a:pt x="329120" y="410159"/>
                  </a:lnTo>
                  <a:lnTo>
                    <a:pt x="330530" y="396570"/>
                  </a:lnTo>
                  <a:lnTo>
                    <a:pt x="334708" y="383349"/>
                  </a:lnTo>
                  <a:lnTo>
                    <a:pt x="341515" y="370789"/>
                  </a:lnTo>
                  <a:lnTo>
                    <a:pt x="350799" y="359206"/>
                  </a:lnTo>
                  <a:lnTo>
                    <a:pt x="369328" y="335699"/>
                  </a:lnTo>
                  <a:lnTo>
                    <a:pt x="382892" y="309422"/>
                  </a:lnTo>
                  <a:lnTo>
                    <a:pt x="391236" y="281038"/>
                  </a:lnTo>
                  <a:lnTo>
                    <a:pt x="394081" y="251218"/>
                  </a:lnTo>
                  <a:close/>
                </a:path>
                <a:path extrusionOk="0" h="514985" w="473709">
                  <a:moveTo>
                    <a:pt x="398106" y="70332"/>
                  </a:moveTo>
                  <a:lnTo>
                    <a:pt x="385953" y="58204"/>
                  </a:lnTo>
                  <a:lnTo>
                    <a:pt x="376085" y="58204"/>
                  </a:lnTo>
                  <a:lnTo>
                    <a:pt x="370027" y="64262"/>
                  </a:lnTo>
                  <a:lnTo>
                    <a:pt x="342430" y="91846"/>
                  </a:lnTo>
                  <a:lnTo>
                    <a:pt x="342430" y="101688"/>
                  </a:lnTo>
                  <a:lnTo>
                    <a:pt x="351536" y="110794"/>
                  </a:lnTo>
                  <a:lnTo>
                    <a:pt x="355523" y="112306"/>
                  </a:lnTo>
                  <a:lnTo>
                    <a:pt x="363499" y="112306"/>
                  </a:lnTo>
                  <a:lnTo>
                    <a:pt x="367474" y="110794"/>
                  </a:lnTo>
                  <a:lnTo>
                    <a:pt x="398106" y="80175"/>
                  </a:lnTo>
                  <a:lnTo>
                    <a:pt x="398106" y="70332"/>
                  </a:lnTo>
                  <a:close/>
                </a:path>
                <a:path extrusionOk="0" h="514985" w="473709">
                  <a:moveTo>
                    <a:pt x="473646" y="210883"/>
                  </a:moveTo>
                  <a:lnTo>
                    <a:pt x="466712" y="203911"/>
                  </a:lnTo>
                  <a:lnTo>
                    <a:pt x="458114" y="203911"/>
                  </a:lnTo>
                  <a:lnTo>
                    <a:pt x="419100" y="203911"/>
                  </a:lnTo>
                  <a:lnTo>
                    <a:pt x="412140" y="210883"/>
                  </a:lnTo>
                  <a:lnTo>
                    <a:pt x="412140" y="228041"/>
                  </a:lnTo>
                  <a:lnTo>
                    <a:pt x="419100" y="234988"/>
                  </a:lnTo>
                  <a:lnTo>
                    <a:pt x="466699" y="234988"/>
                  </a:lnTo>
                  <a:lnTo>
                    <a:pt x="473646" y="228041"/>
                  </a:lnTo>
                  <a:lnTo>
                    <a:pt x="473646"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66"/>
            </a:p>
          </p:txBody>
        </p:sp>
      </p:grpSp>
      <p:sp>
        <p:nvSpPr>
          <p:cNvPr id="675" name="Google Shape;675;p47"/>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676" name="Google Shape;676;p47"/>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677" name="Google Shape;677;p47"/>
          <p:cNvPicPr preferRelativeResize="0"/>
          <p:nvPr/>
        </p:nvPicPr>
        <p:blipFill rotWithShape="1">
          <a:blip r:embed="rId5">
            <a:alphaModFix/>
          </a:blip>
          <a:srcRect b="0" l="0" r="0" t="0"/>
          <a:stretch/>
        </p:blipFill>
        <p:spPr>
          <a:xfrm>
            <a:off x="8050569" y="270106"/>
            <a:ext cx="579289" cy="308716"/>
          </a:xfrm>
          <a:prstGeom prst="rect">
            <a:avLst/>
          </a:prstGeom>
          <a:noFill/>
          <a:ln>
            <a:noFill/>
          </a:ln>
        </p:spPr>
      </p:pic>
      <p:pic>
        <p:nvPicPr>
          <p:cNvPr id="678" name="Google Shape;678;p47"/>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sp>
        <p:nvSpPr>
          <p:cNvPr id="679" name="Google Shape;679;p47"/>
          <p:cNvSpPr txBox="1"/>
          <p:nvPr/>
        </p:nvSpPr>
        <p:spPr>
          <a:xfrm>
            <a:off x="5487825" y="3511650"/>
            <a:ext cx="3141900" cy="914100"/>
          </a:xfrm>
          <a:prstGeom prst="rect">
            <a:avLst/>
          </a:prstGeom>
          <a:noFill/>
          <a:ln>
            <a:noFill/>
          </a:ln>
        </p:spPr>
        <p:txBody>
          <a:bodyPr anchorCtr="0" anchor="t" bIns="0" lIns="0" spcFirstLastPara="1" rIns="0" wrap="square" tIns="57750">
            <a:spAutoFit/>
          </a:bodyPr>
          <a:lstStyle/>
          <a:p>
            <a:pPr indent="0" lvl="0" marL="0" rtl="0" algn="l">
              <a:lnSpc>
                <a:spcPct val="100000"/>
              </a:lnSpc>
              <a:spcBef>
                <a:spcPts val="0"/>
              </a:spcBef>
              <a:spcAft>
                <a:spcPts val="0"/>
              </a:spcAft>
              <a:buNone/>
            </a:pPr>
            <a:r>
              <a:rPr b="1" lang="en" sz="1000">
                <a:solidFill>
                  <a:srgbClr val="683C94"/>
                </a:solidFill>
                <a:latin typeface="Montserrat"/>
                <a:ea typeface="Montserrat"/>
                <a:cs typeface="Montserrat"/>
                <a:sym typeface="Montserrat"/>
              </a:rPr>
              <a:t>In summary, money:</a:t>
            </a:r>
            <a:endParaRPr sz="1000">
              <a:latin typeface="Montserrat"/>
              <a:ea typeface="Montserrat"/>
              <a:cs typeface="Montserrat"/>
              <a:sym typeface="Montserrat"/>
            </a:endParaRPr>
          </a:p>
          <a:p>
            <a:pPr indent="0" lvl="0" marL="0" marR="0" rtl="0" algn="l">
              <a:lnSpc>
                <a:spcPct val="113100"/>
              </a:lnSpc>
              <a:spcBef>
                <a:spcPts val="200"/>
              </a:spcBef>
              <a:spcAft>
                <a:spcPts val="0"/>
              </a:spcAft>
              <a:buNone/>
            </a:pPr>
            <a:r>
              <a:rPr lang="en" sz="1000">
                <a:solidFill>
                  <a:srgbClr val="58595B"/>
                </a:solidFill>
                <a:latin typeface="Montserrat"/>
                <a:ea typeface="Montserrat"/>
                <a:cs typeface="Montserrat"/>
                <a:sym typeface="Montserrat"/>
              </a:rPr>
              <a:t>Facilitates trade because everyone accepts it as ﬁnal payment. It also allows us to measure value and compare diﬀerent goods and services. Next, we’ll look at the function of money.</a:t>
            </a:r>
            <a:endParaRPr sz="1000">
              <a:latin typeface="Montserrat"/>
              <a:ea typeface="Montserrat"/>
              <a:cs typeface="Montserrat"/>
              <a:sym typeface="Montserrat"/>
            </a:endParaRPr>
          </a:p>
        </p:txBody>
      </p:sp>
      <p:grpSp>
        <p:nvGrpSpPr>
          <p:cNvPr id="680" name="Google Shape;680;p47"/>
          <p:cNvGrpSpPr/>
          <p:nvPr/>
        </p:nvGrpSpPr>
        <p:grpSpPr>
          <a:xfrm>
            <a:off x="553355" y="1506554"/>
            <a:ext cx="4068138" cy="3125800"/>
            <a:chOff x="553375" y="1248900"/>
            <a:chExt cx="4403700" cy="3383633"/>
          </a:xfrm>
        </p:grpSpPr>
        <p:pic>
          <p:nvPicPr>
            <p:cNvPr id="681" name="Google Shape;681;p47"/>
            <p:cNvPicPr preferRelativeResize="0"/>
            <p:nvPr/>
          </p:nvPicPr>
          <p:blipFill rotWithShape="1">
            <a:blip r:embed="rId7">
              <a:alphaModFix/>
            </a:blip>
            <a:srcRect b="0" l="0" r="0" t="0"/>
            <a:stretch/>
          </p:blipFill>
          <p:spPr>
            <a:xfrm>
              <a:off x="553375" y="1248900"/>
              <a:ext cx="4403700" cy="3310751"/>
            </a:xfrm>
            <a:prstGeom prst="rect">
              <a:avLst/>
            </a:prstGeom>
            <a:noFill/>
            <a:ln>
              <a:noFill/>
            </a:ln>
          </p:spPr>
        </p:pic>
        <p:sp>
          <p:nvSpPr>
            <p:cNvPr id="682" name="Google Shape;682;p47"/>
            <p:cNvSpPr txBox="1"/>
            <p:nvPr/>
          </p:nvSpPr>
          <p:spPr>
            <a:xfrm>
              <a:off x="970466" y="1399456"/>
              <a:ext cx="1008600" cy="1242600"/>
            </a:xfrm>
            <a:prstGeom prst="rect">
              <a:avLst/>
            </a:prstGeom>
            <a:noFill/>
            <a:ln>
              <a:noFill/>
            </a:ln>
          </p:spPr>
          <p:txBody>
            <a:bodyPr anchorCtr="0" anchor="t" bIns="0" lIns="0" spcFirstLastPara="1" rIns="0" wrap="square" tIns="8225">
              <a:spAutoFit/>
            </a:bodyPr>
            <a:lstStyle/>
            <a:p>
              <a:pPr indent="0" lvl="0" marL="0" marR="0" rtl="0" algn="l">
                <a:lnSpc>
                  <a:spcPct val="113700"/>
                </a:lnSpc>
                <a:spcBef>
                  <a:spcPts val="0"/>
                </a:spcBef>
                <a:spcAft>
                  <a:spcPts val="0"/>
                </a:spcAft>
                <a:buNone/>
              </a:pPr>
              <a:r>
                <a:rPr lang="en" sz="1107">
                  <a:solidFill>
                    <a:srgbClr val="613990"/>
                  </a:solidFill>
                  <a:latin typeface="Montserrat"/>
                  <a:ea typeface="Montserrat"/>
                  <a:cs typeface="Montserrat"/>
                  <a:sym typeface="Montserrat"/>
                </a:rPr>
                <a:t>Without money, how easy or feasible would this trade be?</a:t>
              </a:r>
              <a:endParaRPr sz="1107">
                <a:latin typeface="Montserrat"/>
                <a:ea typeface="Montserrat"/>
                <a:cs typeface="Montserrat"/>
                <a:sym typeface="Montserrat"/>
              </a:endParaRPr>
            </a:p>
          </p:txBody>
        </p:sp>
        <p:sp>
          <p:nvSpPr>
            <p:cNvPr id="683" name="Google Shape;683;p47"/>
            <p:cNvSpPr txBox="1"/>
            <p:nvPr/>
          </p:nvSpPr>
          <p:spPr>
            <a:xfrm>
              <a:off x="2286956" y="1399307"/>
              <a:ext cx="1182600" cy="1054800"/>
            </a:xfrm>
            <a:prstGeom prst="rect">
              <a:avLst/>
            </a:prstGeom>
            <a:noFill/>
            <a:ln>
              <a:noFill/>
            </a:ln>
          </p:spPr>
          <p:txBody>
            <a:bodyPr anchorCtr="0" anchor="t" bIns="0" lIns="0" spcFirstLastPara="1" rIns="0" wrap="square" tIns="8225">
              <a:spAutoFit/>
            </a:bodyPr>
            <a:lstStyle/>
            <a:p>
              <a:pPr indent="0" lvl="0" marL="100464" marR="100464" rtl="0" algn="ctr">
                <a:lnSpc>
                  <a:spcPct val="113700"/>
                </a:lnSpc>
                <a:spcBef>
                  <a:spcPts val="0"/>
                </a:spcBef>
                <a:spcAft>
                  <a:spcPts val="0"/>
                </a:spcAft>
                <a:buNone/>
              </a:pPr>
              <a:r>
                <a:rPr lang="en" sz="1107">
                  <a:solidFill>
                    <a:srgbClr val="613990"/>
                  </a:solidFill>
                  <a:latin typeface="Montserrat"/>
                  <a:ea typeface="Montserrat"/>
                  <a:cs typeface="Montserrat"/>
                  <a:sym typeface="Montserrat"/>
                </a:rPr>
                <a:t>Would you trade one cow for </a:t>
              </a:r>
              <a:br>
                <a:rPr lang="en" sz="1107">
                  <a:solidFill>
                    <a:srgbClr val="613990"/>
                  </a:solidFill>
                  <a:latin typeface="Montserrat"/>
                  <a:ea typeface="Montserrat"/>
                  <a:cs typeface="Montserrat"/>
                  <a:sym typeface="Montserrat"/>
                </a:rPr>
              </a:br>
              <a:r>
                <a:rPr lang="en" sz="1107">
                  <a:solidFill>
                    <a:srgbClr val="613990"/>
                  </a:solidFill>
                  <a:latin typeface="Montserrat"/>
                  <a:ea typeface="Montserrat"/>
                  <a:cs typeface="Montserrat"/>
                  <a:sym typeface="Montserrat"/>
                </a:rPr>
                <a:t>1 million</a:t>
              </a:r>
              <a:endParaRPr sz="1107">
                <a:latin typeface="Montserrat"/>
                <a:ea typeface="Montserrat"/>
                <a:cs typeface="Montserrat"/>
                <a:sym typeface="Montserrat"/>
              </a:endParaRPr>
            </a:p>
            <a:p>
              <a:pPr indent="0" lvl="0" marL="0" rtl="0" algn="ctr">
                <a:lnSpc>
                  <a:spcPct val="100000"/>
                </a:lnSpc>
                <a:spcBef>
                  <a:spcPts val="158"/>
                </a:spcBef>
                <a:spcAft>
                  <a:spcPts val="0"/>
                </a:spcAft>
                <a:buNone/>
              </a:pPr>
              <a:r>
                <a:rPr lang="en" sz="1107">
                  <a:solidFill>
                    <a:srgbClr val="613990"/>
                  </a:solidFill>
                  <a:latin typeface="Montserrat"/>
                  <a:ea typeface="Montserrat"/>
                  <a:cs typeface="Montserrat"/>
                  <a:sym typeface="Montserrat"/>
                </a:rPr>
                <a:t>strawberries?</a:t>
              </a:r>
              <a:endParaRPr sz="1107">
                <a:latin typeface="Montserrat"/>
                <a:ea typeface="Montserrat"/>
                <a:cs typeface="Montserrat"/>
                <a:sym typeface="Montserrat"/>
              </a:endParaRPr>
            </a:p>
          </p:txBody>
        </p:sp>
        <p:sp>
          <p:nvSpPr>
            <p:cNvPr id="684" name="Google Shape;684;p47"/>
            <p:cNvSpPr txBox="1"/>
            <p:nvPr/>
          </p:nvSpPr>
          <p:spPr>
            <a:xfrm>
              <a:off x="3602995" y="1496922"/>
              <a:ext cx="1182600" cy="821700"/>
            </a:xfrm>
            <a:prstGeom prst="rect">
              <a:avLst/>
            </a:prstGeom>
            <a:noFill/>
            <a:ln>
              <a:noFill/>
            </a:ln>
          </p:spPr>
          <p:txBody>
            <a:bodyPr anchorCtr="0" anchor="t" bIns="0" lIns="0" spcFirstLastPara="1" rIns="0" wrap="square" tIns="30150">
              <a:spAutoFit/>
            </a:bodyPr>
            <a:lstStyle/>
            <a:p>
              <a:pPr indent="0" lvl="0" marL="0" rtl="0" algn="r">
                <a:lnSpc>
                  <a:spcPct val="100000"/>
                </a:lnSpc>
                <a:spcBef>
                  <a:spcPts val="0"/>
                </a:spcBef>
                <a:spcAft>
                  <a:spcPts val="0"/>
                </a:spcAft>
                <a:buNone/>
              </a:pPr>
              <a:r>
                <a:rPr lang="en" sz="1107">
                  <a:solidFill>
                    <a:srgbClr val="613990"/>
                  </a:solidFill>
                  <a:latin typeface="Montserrat"/>
                  <a:ea typeface="Montserrat"/>
                  <a:cs typeface="Montserrat"/>
                  <a:sym typeface="Montserrat"/>
                </a:rPr>
                <a:t>Or 600,000</a:t>
              </a:r>
              <a:endParaRPr sz="1107">
                <a:latin typeface="Montserrat"/>
                <a:ea typeface="Montserrat"/>
                <a:cs typeface="Montserrat"/>
                <a:sym typeface="Montserrat"/>
              </a:endParaRPr>
            </a:p>
            <a:p>
              <a:pPr indent="0" lvl="0" marL="0" marR="0" rtl="0" algn="r">
                <a:lnSpc>
                  <a:spcPct val="113700"/>
                </a:lnSpc>
                <a:spcBef>
                  <a:spcPts val="0"/>
                </a:spcBef>
                <a:spcAft>
                  <a:spcPts val="0"/>
                </a:spcAft>
                <a:buNone/>
              </a:pPr>
              <a:r>
                <a:rPr lang="en" sz="1107">
                  <a:solidFill>
                    <a:srgbClr val="613990"/>
                  </a:solidFill>
                  <a:latin typeface="Montserrat"/>
                  <a:ea typeface="Montserrat"/>
                  <a:cs typeface="Montserrat"/>
                  <a:sym typeface="Montserrat"/>
                </a:rPr>
                <a:t>strawberries? How about 50,000?</a:t>
              </a:r>
              <a:endParaRPr sz="1107">
                <a:latin typeface="Montserrat"/>
                <a:ea typeface="Montserrat"/>
                <a:cs typeface="Montserrat"/>
                <a:sym typeface="Montserrat"/>
              </a:endParaRPr>
            </a:p>
          </p:txBody>
        </p:sp>
        <p:pic>
          <p:nvPicPr>
            <p:cNvPr id="685" name="Google Shape;685;p47"/>
            <p:cNvPicPr preferRelativeResize="0"/>
            <p:nvPr/>
          </p:nvPicPr>
          <p:blipFill rotWithShape="1">
            <a:blip r:embed="rId8">
              <a:alphaModFix/>
            </a:blip>
            <a:srcRect b="0" l="0" r="0" t="0"/>
            <a:stretch/>
          </p:blipFill>
          <p:spPr>
            <a:xfrm>
              <a:off x="959751" y="2851188"/>
              <a:ext cx="1831684" cy="1781345"/>
            </a:xfrm>
            <a:prstGeom prst="rect">
              <a:avLst/>
            </a:prstGeom>
            <a:noFill/>
            <a:ln>
              <a:noFill/>
            </a:ln>
          </p:spPr>
        </p:pic>
      </p:grpSp>
      <p:sp>
        <p:nvSpPr>
          <p:cNvPr id="686" name="Google Shape;686;p47"/>
          <p:cNvSpPr txBox="1"/>
          <p:nvPr/>
        </p:nvSpPr>
        <p:spPr>
          <a:xfrm>
            <a:off x="8399376" y="4816582"/>
            <a:ext cx="1089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sz="700">
                <a:solidFill>
                  <a:srgbClr val="683C94"/>
                </a:solidFill>
                <a:latin typeface="Open Sans"/>
                <a:ea typeface="Open Sans"/>
                <a:cs typeface="Open Sans"/>
                <a:sym typeface="Open Sans"/>
              </a:rPr>
              <a:t>15</a:t>
            </a:r>
            <a:endParaRPr sz="700">
              <a:latin typeface="Open Sans"/>
              <a:ea typeface="Open Sans"/>
              <a:cs typeface="Open Sans"/>
              <a:sym typeface="Open Sans"/>
            </a:endParaRPr>
          </a:p>
        </p:txBody>
      </p:sp>
      <p:pic>
        <p:nvPicPr>
          <p:cNvPr id="687" name="Google Shape;687;p47" title="Screenshot 2025-09-29 130448.png"/>
          <p:cNvPicPr preferRelativeResize="0"/>
          <p:nvPr/>
        </p:nvPicPr>
        <p:blipFill>
          <a:blip r:embed="rId9">
            <a:alphaModFix/>
          </a:blip>
          <a:stretch>
            <a:fillRect/>
          </a:stretch>
        </p:blipFill>
        <p:spPr>
          <a:xfrm>
            <a:off x="0" y="-1"/>
            <a:ext cx="9144001" cy="852933"/>
          </a:xfrm>
          <a:prstGeom prst="rect">
            <a:avLst/>
          </a:prstGeom>
          <a:noFill/>
          <a:ln>
            <a:noFill/>
          </a:ln>
        </p:spPr>
      </p:pic>
      <p:sp>
        <p:nvSpPr>
          <p:cNvPr id="688" name="Google Shape;688;p47"/>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Money</a:t>
            </a:r>
            <a:endParaRPr b="1" i="1" sz="2400">
              <a:solidFill>
                <a:schemeClr val="lt1"/>
              </a:solidFill>
              <a:latin typeface="Montserrat"/>
              <a:ea typeface="Montserrat"/>
              <a:cs typeface="Montserrat"/>
              <a:sym typeface="Montserrat"/>
            </a:endParaRPr>
          </a:p>
        </p:txBody>
      </p:sp>
      <p:pic>
        <p:nvPicPr>
          <p:cNvPr id="689" name="Google Shape;689;p47" title="Bitkwa-Logo-New.png"/>
          <p:cNvPicPr preferRelativeResize="0"/>
          <p:nvPr/>
        </p:nvPicPr>
        <p:blipFill>
          <a:blip r:embed="rId10">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8"/>
          <p:cNvSpPr txBox="1"/>
          <p:nvPr>
            <p:ph type="title"/>
          </p:nvPr>
        </p:nvSpPr>
        <p:spPr>
          <a:xfrm>
            <a:off x="507997" y="223498"/>
            <a:ext cx="3342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695" name="Google Shape;695;p48"/>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pic>
        <p:nvPicPr>
          <p:cNvPr id="696" name="Google Shape;696;p48"/>
          <p:cNvPicPr preferRelativeResize="0"/>
          <p:nvPr/>
        </p:nvPicPr>
        <p:blipFill rotWithShape="1">
          <a:blip r:embed="rId4">
            <a:alphaModFix/>
          </a:blip>
          <a:srcRect b="0" l="0" r="0" t="0"/>
          <a:stretch/>
        </p:blipFill>
        <p:spPr>
          <a:xfrm>
            <a:off x="8564375" y="4846703"/>
            <a:ext cx="65270" cy="65279"/>
          </a:xfrm>
          <a:prstGeom prst="rect">
            <a:avLst/>
          </a:prstGeom>
          <a:noFill/>
          <a:ln>
            <a:noFill/>
          </a:ln>
        </p:spPr>
      </p:pic>
      <p:sp>
        <p:nvSpPr>
          <p:cNvPr id="697" name="Google Shape;697;p48"/>
          <p:cNvSpPr txBox="1"/>
          <p:nvPr/>
        </p:nvSpPr>
        <p:spPr>
          <a:xfrm>
            <a:off x="508002" y="1077461"/>
            <a:ext cx="3778800" cy="649500"/>
          </a:xfrm>
          <a:prstGeom prst="rect">
            <a:avLst/>
          </a:prstGeom>
          <a:noFill/>
          <a:ln>
            <a:noFill/>
          </a:ln>
        </p:spPr>
        <p:txBody>
          <a:bodyPr anchorCtr="0" anchor="t" bIns="0" lIns="0" spcFirstLastPara="1" rIns="0" wrap="square" tIns="102525">
            <a:spAutoFit/>
          </a:bodyPr>
          <a:lstStyle/>
          <a:p>
            <a:pPr indent="0" lvl="0" marL="0" rtl="0" algn="l">
              <a:lnSpc>
                <a:spcPct val="100000"/>
              </a:lnSpc>
              <a:spcBef>
                <a:spcPts val="0"/>
              </a:spcBef>
              <a:spcAft>
                <a:spcPts val="0"/>
              </a:spcAft>
              <a:buNone/>
            </a:pPr>
            <a:r>
              <a:rPr b="1" i="1" lang="en" sz="1600">
                <a:solidFill>
                  <a:srgbClr val="251B55"/>
                </a:solidFill>
                <a:latin typeface="Montserrat"/>
                <a:ea typeface="Montserrat"/>
                <a:cs typeface="Montserrat"/>
                <a:sym typeface="Montserrat"/>
              </a:rPr>
              <a:t>Function of Money</a:t>
            </a:r>
            <a:endParaRPr sz="1600">
              <a:latin typeface="Montserrat"/>
              <a:ea typeface="Montserrat"/>
              <a:cs typeface="Montserrat"/>
              <a:sym typeface="Montserrat"/>
            </a:endParaRPr>
          </a:p>
          <a:p>
            <a:pPr indent="0" lvl="0" marL="0" marR="0" rtl="0" algn="l">
              <a:lnSpc>
                <a:spcPct val="101800"/>
              </a:lnSpc>
              <a:spcBef>
                <a:spcPts val="400"/>
              </a:spcBef>
              <a:spcAft>
                <a:spcPts val="0"/>
              </a:spcAft>
              <a:buNone/>
            </a:pPr>
            <a:r>
              <a:rPr lang="en" sz="800">
                <a:solidFill>
                  <a:srgbClr val="58595B"/>
                </a:solidFill>
                <a:latin typeface="Montserrat"/>
                <a:ea typeface="Montserrat"/>
                <a:cs typeface="Montserrat"/>
                <a:sym typeface="Montserrat"/>
              </a:rPr>
              <a:t>When it comes to buying and selling goods and services, money is the key player. Money serves several important functions in the world, like:</a:t>
            </a:r>
            <a:endParaRPr sz="800">
              <a:latin typeface="Montserrat"/>
              <a:ea typeface="Montserrat"/>
              <a:cs typeface="Montserrat"/>
              <a:sym typeface="Montserrat"/>
            </a:endParaRPr>
          </a:p>
        </p:txBody>
      </p:sp>
      <p:pic>
        <p:nvPicPr>
          <p:cNvPr id="698" name="Google Shape;698;p48"/>
          <p:cNvPicPr preferRelativeResize="0"/>
          <p:nvPr/>
        </p:nvPicPr>
        <p:blipFill rotWithShape="1">
          <a:blip r:embed="rId5">
            <a:alphaModFix/>
          </a:blip>
          <a:srcRect b="0" l="0" r="0" t="0"/>
          <a:stretch/>
        </p:blipFill>
        <p:spPr>
          <a:xfrm>
            <a:off x="513000" y="1826557"/>
            <a:ext cx="199214" cy="199612"/>
          </a:xfrm>
          <a:prstGeom prst="rect">
            <a:avLst/>
          </a:prstGeom>
          <a:noFill/>
          <a:ln>
            <a:noFill/>
          </a:ln>
        </p:spPr>
      </p:pic>
      <p:sp>
        <p:nvSpPr>
          <p:cNvPr id="699" name="Google Shape;699;p48"/>
          <p:cNvSpPr txBox="1"/>
          <p:nvPr/>
        </p:nvSpPr>
        <p:spPr>
          <a:xfrm>
            <a:off x="576776" y="1862090"/>
            <a:ext cx="606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1</a:t>
            </a:r>
            <a:endParaRPr sz="700">
              <a:latin typeface="Open Sans"/>
              <a:ea typeface="Open Sans"/>
              <a:cs typeface="Open Sans"/>
              <a:sym typeface="Open Sans"/>
            </a:endParaRPr>
          </a:p>
        </p:txBody>
      </p:sp>
      <p:sp>
        <p:nvSpPr>
          <p:cNvPr id="700" name="Google Shape;700;p48"/>
          <p:cNvSpPr txBox="1"/>
          <p:nvPr/>
        </p:nvSpPr>
        <p:spPr>
          <a:xfrm>
            <a:off x="793393" y="1755761"/>
            <a:ext cx="3744600" cy="846000"/>
          </a:xfrm>
          <a:prstGeom prst="rect">
            <a:avLst/>
          </a:prstGeom>
          <a:noFill/>
          <a:ln>
            <a:noFill/>
          </a:ln>
        </p:spPr>
        <p:txBody>
          <a:bodyPr anchorCtr="0" anchor="t" bIns="0" lIns="0" spcFirstLastPara="1" rIns="0" wrap="square" tIns="43900">
            <a:spAutoFit/>
          </a:bodyPr>
          <a:lstStyle/>
          <a:p>
            <a:pPr indent="0" lvl="0" marL="0" rtl="0" algn="l">
              <a:lnSpc>
                <a:spcPct val="100000"/>
              </a:lnSpc>
              <a:spcBef>
                <a:spcPts val="0"/>
              </a:spcBef>
              <a:spcAft>
                <a:spcPts val="0"/>
              </a:spcAft>
              <a:buNone/>
            </a:pPr>
            <a:r>
              <a:rPr b="1" lang="en" sz="900">
                <a:solidFill>
                  <a:srgbClr val="683C94"/>
                </a:solidFill>
                <a:latin typeface="Montserrat"/>
                <a:ea typeface="Montserrat"/>
                <a:cs typeface="Montserrat"/>
                <a:sym typeface="Montserrat"/>
              </a:rPr>
              <a:t>Store of Value</a:t>
            </a:r>
            <a:endParaRPr sz="900">
              <a:latin typeface="Montserrat"/>
              <a:ea typeface="Montserrat"/>
              <a:cs typeface="Montserrat"/>
              <a:sym typeface="Montserrat"/>
            </a:endParaRPr>
          </a:p>
          <a:p>
            <a:pPr indent="0" lvl="0" marL="0" marR="0" rtl="0" algn="l">
              <a:lnSpc>
                <a:spcPct val="101800"/>
              </a:lnSpc>
              <a:spcBef>
                <a:spcPts val="300"/>
              </a:spcBef>
              <a:spcAft>
                <a:spcPts val="0"/>
              </a:spcAft>
              <a:buNone/>
            </a:pPr>
            <a:r>
              <a:rPr lang="en" sz="800">
                <a:solidFill>
                  <a:srgbClr val="58595B"/>
                </a:solidFill>
                <a:latin typeface="Montserrat"/>
                <a:ea typeface="Montserrat"/>
                <a:cs typeface="Montserrat"/>
                <a:sym typeface="Montserrat"/>
              </a:rPr>
              <a:t>Money should maintain its value over time, making it useful as a method to save and invest the value of human labor. This lets people use money to plan for the future and borrow and lend money. So, the next time you’re saving up for something special, remember that money is more than just a way to pay for things,</a:t>
            </a:r>
            <a:endParaRPr sz="800">
              <a:latin typeface="Montserrat"/>
              <a:ea typeface="Montserrat"/>
              <a:cs typeface="Montserrat"/>
              <a:sym typeface="Montserrat"/>
            </a:endParaRPr>
          </a:p>
        </p:txBody>
      </p:sp>
      <p:pic>
        <p:nvPicPr>
          <p:cNvPr id="701" name="Google Shape;701;p48"/>
          <p:cNvPicPr preferRelativeResize="0"/>
          <p:nvPr/>
        </p:nvPicPr>
        <p:blipFill rotWithShape="1">
          <a:blip r:embed="rId5">
            <a:alphaModFix/>
          </a:blip>
          <a:srcRect b="0" l="0" r="0" t="0"/>
          <a:stretch/>
        </p:blipFill>
        <p:spPr>
          <a:xfrm>
            <a:off x="4858147" y="1220172"/>
            <a:ext cx="199214" cy="199612"/>
          </a:xfrm>
          <a:prstGeom prst="rect">
            <a:avLst/>
          </a:prstGeom>
          <a:noFill/>
          <a:ln>
            <a:noFill/>
          </a:ln>
        </p:spPr>
      </p:pic>
      <p:sp>
        <p:nvSpPr>
          <p:cNvPr id="702" name="Google Shape;702;p48"/>
          <p:cNvSpPr txBox="1"/>
          <p:nvPr/>
        </p:nvSpPr>
        <p:spPr>
          <a:xfrm>
            <a:off x="4921925" y="1255705"/>
            <a:ext cx="606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3</a:t>
            </a:r>
            <a:endParaRPr sz="700">
              <a:latin typeface="Open Sans"/>
              <a:ea typeface="Open Sans"/>
              <a:cs typeface="Open Sans"/>
              <a:sym typeface="Open Sans"/>
            </a:endParaRPr>
          </a:p>
        </p:txBody>
      </p:sp>
      <p:sp>
        <p:nvSpPr>
          <p:cNvPr id="703" name="Google Shape;703;p48"/>
          <p:cNvSpPr txBox="1"/>
          <p:nvPr/>
        </p:nvSpPr>
        <p:spPr>
          <a:xfrm>
            <a:off x="5138544" y="1149375"/>
            <a:ext cx="3478200" cy="720600"/>
          </a:xfrm>
          <a:prstGeom prst="rect">
            <a:avLst/>
          </a:prstGeom>
          <a:noFill/>
          <a:ln>
            <a:noFill/>
          </a:ln>
        </p:spPr>
        <p:txBody>
          <a:bodyPr anchorCtr="0" anchor="t" bIns="0" lIns="0" spcFirstLastPara="1" rIns="0" wrap="square" tIns="43900">
            <a:spAutoFit/>
          </a:bodyPr>
          <a:lstStyle/>
          <a:p>
            <a:pPr indent="0" lvl="0" marL="0" rtl="0" algn="l">
              <a:lnSpc>
                <a:spcPct val="100000"/>
              </a:lnSpc>
              <a:spcBef>
                <a:spcPts val="0"/>
              </a:spcBef>
              <a:spcAft>
                <a:spcPts val="0"/>
              </a:spcAft>
              <a:buNone/>
            </a:pPr>
            <a:r>
              <a:rPr b="1" lang="en" sz="900">
                <a:solidFill>
                  <a:srgbClr val="683C94"/>
                </a:solidFill>
                <a:latin typeface="Montserrat"/>
                <a:ea typeface="Montserrat"/>
                <a:cs typeface="Montserrat"/>
                <a:sym typeface="Montserrat"/>
              </a:rPr>
              <a:t>Unit of Account</a:t>
            </a:r>
            <a:endParaRPr sz="900">
              <a:latin typeface="Montserrat"/>
              <a:ea typeface="Montserrat"/>
              <a:cs typeface="Montserrat"/>
              <a:sym typeface="Montserrat"/>
            </a:endParaRPr>
          </a:p>
          <a:p>
            <a:pPr indent="0" lvl="0" marL="0" marR="0" rtl="0" algn="l">
              <a:lnSpc>
                <a:spcPct val="101800"/>
              </a:lnSpc>
              <a:spcBef>
                <a:spcPts val="300"/>
              </a:spcBef>
              <a:spcAft>
                <a:spcPts val="0"/>
              </a:spcAft>
              <a:buNone/>
            </a:pPr>
            <a:r>
              <a:rPr lang="en" sz="800">
                <a:solidFill>
                  <a:srgbClr val="58595B"/>
                </a:solidFill>
                <a:latin typeface="Montserrat"/>
                <a:ea typeface="Montserrat"/>
                <a:cs typeface="Montserrat"/>
                <a:sym typeface="Montserrat"/>
              </a:rPr>
              <a:t>Money provides a universal standard of value that allows people to express and compare the price of diﬀerent goods and services. This allows for a more eﬃcient and transparent market, where people can make informed decisions about what to buy and sell.</a:t>
            </a:r>
            <a:endParaRPr sz="800">
              <a:latin typeface="Montserrat"/>
              <a:ea typeface="Montserrat"/>
              <a:cs typeface="Montserrat"/>
              <a:sym typeface="Montserrat"/>
            </a:endParaRPr>
          </a:p>
        </p:txBody>
      </p:sp>
      <p:pic>
        <p:nvPicPr>
          <p:cNvPr id="704" name="Google Shape;704;p48"/>
          <p:cNvPicPr preferRelativeResize="0"/>
          <p:nvPr/>
        </p:nvPicPr>
        <p:blipFill rotWithShape="1">
          <a:blip r:embed="rId6">
            <a:alphaModFix/>
          </a:blip>
          <a:srcRect b="0" l="0" r="0" t="0"/>
          <a:stretch/>
        </p:blipFill>
        <p:spPr>
          <a:xfrm>
            <a:off x="513000" y="3881255"/>
            <a:ext cx="199214" cy="199617"/>
          </a:xfrm>
          <a:prstGeom prst="rect">
            <a:avLst/>
          </a:prstGeom>
          <a:noFill/>
          <a:ln>
            <a:noFill/>
          </a:ln>
        </p:spPr>
      </p:pic>
      <p:sp>
        <p:nvSpPr>
          <p:cNvPr id="705" name="Google Shape;705;p48"/>
          <p:cNvSpPr txBox="1"/>
          <p:nvPr/>
        </p:nvSpPr>
        <p:spPr>
          <a:xfrm>
            <a:off x="576776" y="3916793"/>
            <a:ext cx="606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2</a:t>
            </a:r>
            <a:endParaRPr sz="700">
              <a:latin typeface="Open Sans"/>
              <a:ea typeface="Open Sans"/>
              <a:cs typeface="Open Sans"/>
              <a:sym typeface="Open Sans"/>
            </a:endParaRPr>
          </a:p>
        </p:txBody>
      </p:sp>
      <p:sp>
        <p:nvSpPr>
          <p:cNvPr id="706" name="Google Shape;706;p48"/>
          <p:cNvSpPr txBox="1"/>
          <p:nvPr/>
        </p:nvSpPr>
        <p:spPr>
          <a:xfrm>
            <a:off x="793393" y="3810468"/>
            <a:ext cx="2359500" cy="971400"/>
          </a:xfrm>
          <a:prstGeom prst="rect">
            <a:avLst/>
          </a:prstGeom>
          <a:noFill/>
          <a:ln>
            <a:noFill/>
          </a:ln>
        </p:spPr>
        <p:txBody>
          <a:bodyPr anchorCtr="0" anchor="t" bIns="0" lIns="0" spcFirstLastPara="1" rIns="0" wrap="square" tIns="43900">
            <a:spAutoFit/>
          </a:bodyPr>
          <a:lstStyle/>
          <a:p>
            <a:pPr indent="0" lvl="0" marL="0" rtl="0" algn="l">
              <a:lnSpc>
                <a:spcPct val="100000"/>
              </a:lnSpc>
              <a:spcBef>
                <a:spcPts val="0"/>
              </a:spcBef>
              <a:spcAft>
                <a:spcPts val="0"/>
              </a:spcAft>
              <a:buNone/>
            </a:pPr>
            <a:r>
              <a:rPr b="1" lang="en" sz="900">
                <a:solidFill>
                  <a:srgbClr val="683C94"/>
                </a:solidFill>
                <a:latin typeface="Montserrat"/>
                <a:ea typeface="Montserrat"/>
                <a:cs typeface="Montserrat"/>
                <a:sym typeface="Montserrat"/>
              </a:rPr>
              <a:t>Medium of Exchange</a:t>
            </a:r>
            <a:endParaRPr sz="900">
              <a:latin typeface="Montserrat"/>
              <a:ea typeface="Montserrat"/>
              <a:cs typeface="Montserrat"/>
              <a:sym typeface="Montserrat"/>
            </a:endParaRPr>
          </a:p>
          <a:p>
            <a:pPr indent="0" lvl="0" marL="0" marR="0" rtl="0" algn="l">
              <a:lnSpc>
                <a:spcPct val="101800"/>
              </a:lnSpc>
              <a:spcBef>
                <a:spcPts val="300"/>
              </a:spcBef>
              <a:spcAft>
                <a:spcPts val="0"/>
              </a:spcAft>
              <a:buNone/>
            </a:pPr>
            <a:r>
              <a:rPr lang="en" sz="800">
                <a:solidFill>
                  <a:srgbClr val="58595B"/>
                </a:solidFill>
                <a:latin typeface="Montserrat"/>
                <a:ea typeface="Montserrat"/>
                <a:cs typeface="Montserrat"/>
                <a:sym typeface="Montserrat"/>
              </a:rPr>
              <a:t>With money, you don’t have to ﬁnd someone who wants exactly what you have to trade. Instead, you can use money to buy and sell anything you want. This makes trading and commerce much more convenient and eﬃcient.</a:t>
            </a:r>
            <a:endParaRPr sz="800">
              <a:latin typeface="Montserrat"/>
              <a:ea typeface="Montserrat"/>
              <a:cs typeface="Montserrat"/>
              <a:sym typeface="Montserrat"/>
            </a:endParaRPr>
          </a:p>
        </p:txBody>
      </p:sp>
      <p:grpSp>
        <p:nvGrpSpPr>
          <p:cNvPr id="707" name="Google Shape;707;p48"/>
          <p:cNvGrpSpPr/>
          <p:nvPr/>
        </p:nvGrpSpPr>
        <p:grpSpPr>
          <a:xfrm>
            <a:off x="514313" y="2666800"/>
            <a:ext cx="4059740" cy="1098010"/>
            <a:chOff x="1130855" y="5863677"/>
            <a:chExt cx="8926430" cy="2414270"/>
          </a:xfrm>
        </p:grpSpPr>
        <p:pic>
          <p:nvPicPr>
            <p:cNvPr id="708" name="Google Shape;708;p48"/>
            <p:cNvPicPr preferRelativeResize="0"/>
            <p:nvPr/>
          </p:nvPicPr>
          <p:blipFill rotWithShape="1">
            <a:blip r:embed="rId7">
              <a:alphaModFix/>
            </a:blip>
            <a:srcRect b="0" l="0" r="0" t="0"/>
            <a:stretch/>
          </p:blipFill>
          <p:spPr>
            <a:xfrm>
              <a:off x="2399434" y="5863695"/>
              <a:ext cx="7657851" cy="1065684"/>
            </a:xfrm>
            <a:prstGeom prst="rect">
              <a:avLst/>
            </a:prstGeom>
            <a:noFill/>
            <a:ln>
              <a:noFill/>
            </a:ln>
          </p:spPr>
        </p:pic>
        <p:sp>
          <p:nvSpPr>
            <p:cNvPr id="709" name="Google Shape;709;p48"/>
            <p:cNvSpPr/>
            <p:nvPr/>
          </p:nvSpPr>
          <p:spPr>
            <a:xfrm>
              <a:off x="2399427" y="6929365"/>
              <a:ext cx="7655559" cy="1346834"/>
            </a:xfrm>
            <a:custGeom>
              <a:rect b="b" l="l" r="r" t="t"/>
              <a:pathLst>
                <a:path extrusionOk="0" h="1346834" w="7655559">
                  <a:moveTo>
                    <a:pt x="7655526" y="0"/>
                  </a:moveTo>
                  <a:lnTo>
                    <a:pt x="0" y="0"/>
                  </a:lnTo>
                  <a:lnTo>
                    <a:pt x="0" y="1346398"/>
                  </a:lnTo>
                  <a:lnTo>
                    <a:pt x="7550817" y="1346398"/>
                  </a:lnTo>
                  <a:lnTo>
                    <a:pt x="7591575" y="1338170"/>
                  </a:lnTo>
                  <a:lnTo>
                    <a:pt x="7624858" y="1315730"/>
                  </a:lnTo>
                  <a:lnTo>
                    <a:pt x="7647297" y="1282448"/>
                  </a:lnTo>
                  <a:lnTo>
                    <a:pt x="7655526" y="1241689"/>
                  </a:lnTo>
                  <a:lnTo>
                    <a:pt x="7655526" y="0"/>
                  </a:lnTo>
                  <a:close/>
                </a:path>
              </a:pathLst>
            </a:custGeom>
            <a:noFill/>
            <a:ln cap="flat" cmpd="sng" w="4750">
              <a:solidFill>
                <a:srgbClr val="61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10" name="Google Shape;710;p48"/>
            <p:cNvPicPr preferRelativeResize="0"/>
            <p:nvPr/>
          </p:nvPicPr>
          <p:blipFill rotWithShape="1">
            <a:blip r:embed="rId8">
              <a:alphaModFix/>
            </a:blip>
            <a:srcRect b="0" l="0" r="0" t="0"/>
            <a:stretch/>
          </p:blipFill>
          <p:spPr>
            <a:xfrm>
              <a:off x="1130855" y="5863748"/>
              <a:ext cx="1268579" cy="2413790"/>
            </a:xfrm>
            <a:prstGeom prst="rect">
              <a:avLst/>
            </a:prstGeom>
            <a:noFill/>
            <a:ln>
              <a:noFill/>
            </a:ln>
          </p:spPr>
        </p:pic>
        <p:sp>
          <p:nvSpPr>
            <p:cNvPr id="711" name="Google Shape;711;p48"/>
            <p:cNvSpPr/>
            <p:nvPr/>
          </p:nvSpPr>
          <p:spPr>
            <a:xfrm>
              <a:off x="1130860" y="5863677"/>
              <a:ext cx="1268730" cy="2414270"/>
            </a:xfrm>
            <a:custGeom>
              <a:rect b="b" l="l" r="r" t="t"/>
              <a:pathLst>
                <a:path extrusionOk="0" h="2414270" w="1268730">
                  <a:moveTo>
                    <a:pt x="1268568" y="2412083"/>
                  </a:moveTo>
                  <a:lnTo>
                    <a:pt x="177471" y="2414135"/>
                  </a:lnTo>
                  <a:lnTo>
                    <a:pt x="130291" y="2407795"/>
                  </a:lnTo>
                  <a:lnTo>
                    <a:pt x="87896" y="2389903"/>
                  </a:lnTo>
                  <a:lnTo>
                    <a:pt x="51978" y="2362151"/>
                  </a:lnTo>
                  <a:lnTo>
                    <a:pt x="24229" y="2326231"/>
                  </a:lnTo>
                  <a:lnTo>
                    <a:pt x="6339" y="2283835"/>
                  </a:lnTo>
                  <a:lnTo>
                    <a:pt x="0" y="2236654"/>
                  </a:lnTo>
                  <a:lnTo>
                    <a:pt x="0" y="179523"/>
                  </a:lnTo>
                  <a:lnTo>
                    <a:pt x="6339" y="132346"/>
                  </a:lnTo>
                  <a:lnTo>
                    <a:pt x="24229" y="89950"/>
                  </a:lnTo>
                  <a:lnTo>
                    <a:pt x="51978" y="54029"/>
                  </a:lnTo>
                  <a:lnTo>
                    <a:pt x="87896" y="26276"/>
                  </a:lnTo>
                  <a:lnTo>
                    <a:pt x="130291" y="8382"/>
                  </a:lnTo>
                  <a:lnTo>
                    <a:pt x="177471" y="2041"/>
                  </a:lnTo>
                  <a:lnTo>
                    <a:pt x="1268568" y="0"/>
                  </a:lnTo>
                  <a:lnTo>
                    <a:pt x="1268568" y="2412083"/>
                  </a:lnTo>
                  <a:close/>
                </a:path>
              </a:pathLst>
            </a:custGeom>
            <a:noFill/>
            <a:ln cap="flat" cmpd="sng" w="4750">
              <a:solidFill>
                <a:srgbClr val="61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pic>
        <p:nvPicPr>
          <p:cNvPr id="712" name="Google Shape;712;p48"/>
          <p:cNvPicPr preferRelativeResize="0"/>
          <p:nvPr/>
        </p:nvPicPr>
        <p:blipFill rotWithShape="1">
          <a:blip r:embed="rId9">
            <a:alphaModFix/>
          </a:blip>
          <a:srcRect b="0" l="0" r="0" t="0"/>
          <a:stretch/>
        </p:blipFill>
        <p:spPr>
          <a:xfrm>
            <a:off x="2180610" y="2698066"/>
            <a:ext cx="302140" cy="302133"/>
          </a:xfrm>
          <a:prstGeom prst="rect">
            <a:avLst/>
          </a:prstGeom>
          <a:noFill/>
          <a:ln>
            <a:noFill/>
          </a:ln>
        </p:spPr>
      </p:pic>
      <p:sp>
        <p:nvSpPr>
          <p:cNvPr id="713" name="Google Shape;713;p48"/>
          <p:cNvSpPr txBox="1"/>
          <p:nvPr/>
        </p:nvSpPr>
        <p:spPr>
          <a:xfrm>
            <a:off x="588174" y="3065096"/>
            <a:ext cx="427800" cy="282600"/>
          </a:xfrm>
          <a:prstGeom prst="rect">
            <a:avLst/>
          </a:prstGeom>
          <a:noFill/>
          <a:ln>
            <a:noFill/>
          </a:ln>
        </p:spPr>
        <p:txBody>
          <a:bodyPr anchorCtr="0" anchor="t" bIns="0" lIns="0" spcFirstLastPara="1" rIns="0" wrap="square" tIns="5475">
            <a:spAutoFit/>
          </a:bodyPr>
          <a:lstStyle/>
          <a:p>
            <a:pPr indent="0" lvl="0" marL="0" marR="0" rtl="0" algn="ctr">
              <a:lnSpc>
                <a:spcPct val="100000"/>
              </a:lnSpc>
              <a:spcBef>
                <a:spcPts val="0"/>
              </a:spcBef>
              <a:spcAft>
                <a:spcPts val="0"/>
              </a:spcAft>
              <a:buNone/>
            </a:pPr>
            <a:r>
              <a:rPr b="1" lang="en" sz="600">
                <a:solidFill>
                  <a:srgbClr val="FFFFFF"/>
                </a:solidFill>
                <a:latin typeface="Open Sans"/>
                <a:ea typeface="Open Sans"/>
                <a:cs typeface="Open Sans"/>
                <a:sym typeface="Open Sans"/>
              </a:rPr>
              <a:t>What’s your store of value?</a:t>
            </a:r>
            <a:endParaRPr sz="600">
              <a:latin typeface="Open Sans"/>
              <a:ea typeface="Open Sans"/>
              <a:cs typeface="Open Sans"/>
              <a:sym typeface="Open Sans"/>
            </a:endParaRPr>
          </a:p>
        </p:txBody>
      </p:sp>
      <p:graphicFrame>
        <p:nvGraphicFramePr>
          <p:cNvPr id="714" name="Google Shape;714;p48"/>
          <p:cNvGraphicFramePr/>
          <p:nvPr/>
        </p:nvGraphicFramePr>
        <p:xfrm>
          <a:off x="1091341" y="2666805"/>
          <a:ext cx="3000000" cy="3000000"/>
        </p:xfrm>
        <a:graphic>
          <a:graphicData uri="http://schemas.openxmlformats.org/drawingml/2006/table">
            <a:tbl>
              <a:tblPr bandRow="1" firstRow="1">
                <a:noFill/>
                <a:tableStyleId>{80DDAFB6-753F-4ACC-8F6E-5A235C4E695E}</a:tableStyleId>
              </a:tblPr>
              <a:tblGrid>
                <a:gridCol w="780975"/>
                <a:gridCol w="918450"/>
                <a:gridCol w="891575"/>
                <a:gridCol w="891575"/>
              </a:tblGrid>
              <a:tr h="5080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R cap="flat" cmpd="sng" w="5775">
                      <a:solidFill>
                        <a:srgbClr val="61399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50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 sz="700" u="none" cap="none" strike="noStrike">
                          <a:solidFill>
                            <a:srgbClr val="533283"/>
                          </a:solidFill>
                          <a:latin typeface="Open Sans"/>
                          <a:ea typeface="Open Sans"/>
                          <a:cs typeface="Open Sans"/>
                          <a:sym typeface="Open Sans"/>
                        </a:rPr>
                        <a:t>BTC (USD)</a:t>
                      </a:r>
                      <a:endParaRPr sz="700" u="none" cap="none" strike="noStrike">
                        <a:latin typeface="Open Sans"/>
                        <a:ea typeface="Open Sans"/>
                        <a:cs typeface="Open Sans"/>
                        <a:sym typeface="Open Sans"/>
                      </a:endParaRPr>
                    </a:p>
                  </a:txBody>
                  <a:tcPr marT="0" marB="0" marR="0" marL="0">
                    <a:lnL cap="flat" cmpd="sng" w="5775">
                      <a:solidFill>
                        <a:srgbClr val="613990"/>
                      </a:solidFill>
                      <a:prstDash val="solid"/>
                      <a:round/>
                      <a:headEnd len="sm" w="sm" type="none"/>
                      <a:tailEnd len="sm" w="sm" type="none"/>
                    </a:lnL>
                    <a:lnR cap="flat" cmpd="sng" w="5775">
                      <a:solidFill>
                        <a:srgbClr val="61399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50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 sz="700" u="none" cap="none" strike="noStrike">
                          <a:solidFill>
                            <a:srgbClr val="533283"/>
                          </a:solidFill>
                          <a:latin typeface="Open Sans"/>
                          <a:ea typeface="Open Sans"/>
                          <a:cs typeface="Open Sans"/>
                          <a:sym typeface="Open Sans"/>
                        </a:rPr>
                        <a:t>Gold (USD)</a:t>
                      </a:r>
                      <a:endParaRPr sz="700" u="none" cap="none" strike="noStrike">
                        <a:latin typeface="Open Sans"/>
                        <a:ea typeface="Open Sans"/>
                        <a:cs typeface="Open Sans"/>
                        <a:sym typeface="Open Sans"/>
                      </a:endParaRPr>
                    </a:p>
                  </a:txBody>
                  <a:tcPr marT="0" marB="0" marR="0" marL="0">
                    <a:lnL cap="flat" cmpd="sng" w="5775">
                      <a:solidFill>
                        <a:srgbClr val="613990"/>
                      </a:solidFill>
                      <a:prstDash val="solid"/>
                      <a:round/>
                      <a:headEnd len="sm" w="sm" type="none"/>
                      <a:tailEnd len="sm" w="sm" type="none"/>
                    </a:lnL>
                    <a:lnR cap="flat" cmpd="sng" w="5775">
                      <a:solidFill>
                        <a:srgbClr val="61399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50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 sz="700" u="none" cap="none" strike="noStrike">
                          <a:solidFill>
                            <a:srgbClr val="533283"/>
                          </a:solidFill>
                          <a:latin typeface="Open Sans"/>
                          <a:ea typeface="Open Sans"/>
                          <a:cs typeface="Open Sans"/>
                          <a:sym typeface="Open Sans"/>
                        </a:rPr>
                        <a:t>USD (EUR)</a:t>
                      </a:r>
                      <a:endParaRPr sz="700" u="none" cap="none" strike="noStrike">
                        <a:latin typeface="Open Sans"/>
                        <a:ea typeface="Open Sans"/>
                        <a:cs typeface="Open Sans"/>
                        <a:sym typeface="Open Sans"/>
                      </a:endParaRPr>
                    </a:p>
                  </a:txBody>
                  <a:tcPr marT="0" marB="0" marR="0" marL="0">
                    <a:lnL cap="flat" cmpd="sng" w="5775">
                      <a:solidFill>
                        <a:srgbClr val="613990"/>
                      </a:solidFill>
                      <a:prstDash val="solid"/>
                      <a:round/>
                      <a:headEnd len="sm" w="sm" type="none"/>
                      <a:tailEnd len="sm" w="sm" type="none"/>
                    </a:lnL>
                  </a:tcPr>
                </a:tc>
              </a:tr>
              <a:tr h="175875">
                <a:tc>
                  <a:txBody>
                    <a:bodyPr/>
                    <a:lstStyle/>
                    <a:p>
                      <a:pPr indent="0" lvl="0" marL="0" marR="0" rtl="0" algn="ctr">
                        <a:lnSpc>
                          <a:spcPct val="100000"/>
                        </a:lnSpc>
                        <a:spcBef>
                          <a:spcPts val="0"/>
                        </a:spcBef>
                        <a:spcAft>
                          <a:spcPts val="0"/>
                        </a:spcAft>
                        <a:buNone/>
                      </a:pPr>
                      <a:r>
                        <a:rPr lang="en" sz="600" u="none" cap="none" strike="noStrike">
                          <a:solidFill>
                            <a:srgbClr val="58595B"/>
                          </a:solidFill>
                          <a:latin typeface="Open Sans"/>
                          <a:ea typeface="Open Sans"/>
                          <a:cs typeface="Open Sans"/>
                          <a:sym typeface="Open Sans"/>
                        </a:rPr>
                        <a:t>March 14, 2019</a:t>
                      </a:r>
                      <a:endParaRPr sz="600" u="none" cap="none" strike="noStrike">
                        <a:latin typeface="Open Sans"/>
                        <a:ea typeface="Open Sans"/>
                        <a:cs typeface="Open Sans"/>
                        <a:sym typeface="Open Sans"/>
                      </a:endParaRPr>
                    </a:p>
                  </a:txBody>
                  <a:tcPr marT="49375" marB="0" marR="0" marL="0">
                    <a:lnR cap="flat" cmpd="sng" w="5775">
                      <a:solidFill>
                        <a:srgbClr val="613990"/>
                      </a:solidFill>
                      <a:prstDash val="solid"/>
                      <a:round/>
                      <a:headEnd len="sm" w="sm" type="none"/>
                      <a:tailEnd len="sm" w="sm" type="none"/>
                    </a:lnR>
                    <a:lnB cap="flat" cmpd="sng" w="5775">
                      <a:solidFill>
                        <a:srgbClr val="61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600" u="none" cap="none" strike="noStrike">
                          <a:solidFill>
                            <a:srgbClr val="58595B"/>
                          </a:solidFill>
                          <a:latin typeface="Open Sans"/>
                          <a:ea typeface="Open Sans"/>
                          <a:cs typeface="Open Sans"/>
                          <a:sym typeface="Open Sans"/>
                        </a:rPr>
                        <a:t>$3,846</a:t>
                      </a:r>
                      <a:endParaRPr sz="600" u="none" cap="none" strike="noStrike">
                        <a:latin typeface="Open Sans"/>
                        <a:ea typeface="Open Sans"/>
                        <a:cs typeface="Open Sans"/>
                        <a:sym typeface="Open Sans"/>
                      </a:endParaRPr>
                    </a:p>
                  </a:txBody>
                  <a:tcPr marT="49375" marB="0" marR="0" marL="0">
                    <a:lnL cap="flat" cmpd="sng" w="5775">
                      <a:solidFill>
                        <a:srgbClr val="613990"/>
                      </a:solidFill>
                      <a:prstDash val="solid"/>
                      <a:round/>
                      <a:headEnd len="sm" w="sm" type="none"/>
                      <a:tailEnd len="sm" w="sm" type="none"/>
                    </a:lnL>
                    <a:lnR cap="flat" cmpd="sng" w="5775">
                      <a:solidFill>
                        <a:srgbClr val="613990"/>
                      </a:solidFill>
                      <a:prstDash val="solid"/>
                      <a:round/>
                      <a:headEnd len="sm" w="sm" type="none"/>
                      <a:tailEnd len="sm" w="sm" type="none"/>
                    </a:lnR>
                    <a:lnB cap="flat" cmpd="sng" w="5775">
                      <a:solidFill>
                        <a:srgbClr val="61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600" u="none" cap="none" strike="noStrike">
                          <a:solidFill>
                            <a:srgbClr val="58595B"/>
                          </a:solidFill>
                          <a:latin typeface="Open Sans"/>
                          <a:ea typeface="Open Sans"/>
                          <a:cs typeface="Open Sans"/>
                          <a:sym typeface="Open Sans"/>
                        </a:rPr>
                        <a:t>$1,293</a:t>
                      </a:r>
                      <a:endParaRPr sz="600" u="none" cap="none" strike="noStrike">
                        <a:latin typeface="Open Sans"/>
                        <a:ea typeface="Open Sans"/>
                        <a:cs typeface="Open Sans"/>
                        <a:sym typeface="Open Sans"/>
                      </a:endParaRPr>
                    </a:p>
                  </a:txBody>
                  <a:tcPr marT="49375" marB="0" marR="0" marL="0">
                    <a:lnL cap="flat" cmpd="sng" w="5775">
                      <a:solidFill>
                        <a:srgbClr val="613990"/>
                      </a:solidFill>
                      <a:prstDash val="solid"/>
                      <a:round/>
                      <a:headEnd len="sm" w="sm" type="none"/>
                      <a:tailEnd len="sm" w="sm" type="none"/>
                    </a:lnL>
                    <a:lnR cap="flat" cmpd="sng" w="5775">
                      <a:solidFill>
                        <a:srgbClr val="613990"/>
                      </a:solidFill>
                      <a:prstDash val="solid"/>
                      <a:round/>
                      <a:headEnd len="sm" w="sm" type="none"/>
                      <a:tailEnd len="sm" w="sm" type="none"/>
                    </a:lnR>
                    <a:lnB cap="flat" cmpd="sng" w="5775">
                      <a:solidFill>
                        <a:srgbClr val="61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600" u="none" cap="none" strike="noStrike">
                          <a:solidFill>
                            <a:srgbClr val="58595B"/>
                          </a:solidFill>
                          <a:latin typeface="Open Sans"/>
                          <a:ea typeface="Open Sans"/>
                          <a:cs typeface="Open Sans"/>
                          <a:sym typeface="Open Sans"/>
                        </a:rPr>
                        <a:t>€0.8817</a:t>
                      </a:r>
                      <a:endParaRPr sz="600" u="none" cap="none" strike="noStrike">
                        <a:latin typeface="Open Sans"/>
                        <a:ea typeface="Open Sans"/>
                        <a:cs typeface="Open Sans"/>
                        <a:sym typeface="Open Sans"/>
                      </a:endParaRPr>
                    </a:p>
                  </a:txBody>
                  <a:tcPr marT="49375" marB="0" marR="0" marL="0">
                    <a:lnL cap="flat" cmpd="sng" w="5775">
                      <a:solidFill>
                        <a:srgbClr val="613990"/>
                      </a:solidFill>
                      <a:prstDash val="solid"/>
                      <a:round/>
                      <a:headEnd len="sm" w="sm" type="none"/>
                      <a:tailEnd len="sm" w="sm" type="none"/>
                    </a:lnL>
                    <a:lnB cap="flat" cmpd="sng" w="5775">
                      <a:solidFill>
                        <a:srgbClr val="613990"/>
                      </a:solidFill>
                      <a:prstDash val="solid"/>
                      <a:round/>
                      <a:headEnd len="sm" w="sm" type="none"/>
                      <a:tailEnd len="sm" w="sm" type="none"/>
                    </a:lnB>
                  </a:tcPr>
                </a:tc>
              </a:tr>
              <a:tr h="203875">
                <a:tc>
                  <a:txBody>
                    <a:bodyPr/>
                    <a:lstStyle/>
                    <a:p>
                      <a:pPr indent="0" lvl="0" marL="0" marR="0" rtl="0" algn="ctr">
                        <a:lnSpc>
                          <a:spcPct val="100000"/>
                        </a:lnSpc>
                        <a:spcBef>
                          <a:spcPts val="0"/>
                        </a:spcBef>
                        <a:spcAft>
                          <a:spcPts val="0"/>
                        </a:spcAft>
                        <a:buNone/>
                      </a:pPr>
                      <a:r>
                        <a:rPr lang="en" sz="600" u="none" cap="none" strike="noStrike">
                          <a:solidFill>
                            <a:srgbClr val="58595B"/>
                          </a:solidFill>
                          <a:latin typeface="Open Sans"/>
                          <a:ea typeface="Open Sans"/>
                          <a:cs typeface="Open Sans"/>
                          <a:sym typeface="Open Sans"/>
                        </a:rPr>
                        <a:t>March 14, 2020</a:t>
                      </a:r>
                      <a:endParaRPr sz="600" u="none" cap="none" strike="noStrike">
                        <a:latin typeface="Open Sans"/>
                        <a:ea typeface="Open Sans"/>
                        <a:cs typeface="Open Sans"/>
                        <a:sym typeface="Open Sans"/>
                      </a:endParaRPr>
                    </a:p>
                  </a:txBody>
                  <a:tcPr marT="72775" marB="0" marR="0" marL="0">
                    <a:lnR cap="flat" cmpd="sng" w="5775">
                      <a:solidFill>
                        <a:srgbClr val="613990"/>
                      </a:solidFill>
                      <a:prstDash val="solid"/>
                      <a:round/>
                      <a:headEnd len="sm" w="sm" type="none"/>
                      <a:tailEnd len="sm" w="sm" type="none"/>
                    </a:lnR>
                    <a:lnT cap="flat" cmpd="sng" w="5775">
                      <a:solidFill>
                        <a:srgbClr val="613990"/>
                      </a:solidFill>
                      <a:prstDash val="solid"/>
                      <a:round/>
                      <a:headEnd len="sm" w="sm" type="none"/>
                      <a:tailEnd len="sm" w="sm" type="none"/>
                    </a:lnT>
                    <a:lnB cap="flat" cmpd="sng" w="5775">
                      <a:solidFill>
                        <a:srgbClr val="61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600" u="none" cap="none" strike="noStrike">
                          <a:solidFill>
                            <a:srgbClr val="58595B"/>
                          </a:solidFill>
                          <a:latin typeface="Open Sans"/>
                          <a:ea typeface="Open Sans"/>
                          <a:cs typeface="Open Sans"/>
                          <a:sym typeface="Open Sans"/>
                        </a:rPr>
                        <a:t>$5,258</a:t>
                      </a:r>
                      <a:endParaRPr sz="600" u="none" cap="none" strike="noStrike">
                        <a:latin typeface="Open Sans"/>
                        <a:ea typeface="Open Sans"/>
                        <a:cs typeface="Open Sans"/>
                        <a:sym typeface="Open Sans"/>
                      </a:endParaRPr>
                    </a:p>
                  </a:txBody>
                  <a:tcPr marT="72775" marB="0" marR="0" marL="0">
                    <a:lnL cap="flat" cmpd="sng" w="5775">
                      <a:solidFill>
                        <a:srgbClr val="613990"/>
                      </a:solidFill>
                      <a:prstDash val="solid"/>
                      <a:round/>
                      <a:headEnd len="sm" w="sm" type="none"/>
                      <a:tailEnd len="sm" w="sm" type="none"/>
                    </a:lnL>
                    <a:lnR cap="flat" cmpd="sng" w="5775">
                      <a:solidFill>
                        <a:srgbClr val="613990"/>
                      </a:solidFill>
                      <a:prstDash val="solid"/>
                      <a:round/>
                      <a:headEnd len="sm" w="sm" type="none"/>
                      <a:tailEnd len="sm" w="sm" type="none"/>
                    </a:lnR>
                    <a:lnT cap="flat" cmpd="sng" w="5775">
                      <a:solidFill>
                        <a:srgbClr val="613990"/>
                      </a:solidFill>
                      <a:prstDash val="solid"/>
                      <a:round/>
                      <a:headEnd len="sm" w="sm" type="none"/>
                      <a:tailEnd len="sm" w="sm" type="none"/>
                    </a:lnT>
                    <a:lnB cap="flat" cmpd="sng" w="5775">
                      <a:solidFill>
                        <a:srgbClr val="61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600" u="none" cap="none" strike="noStrike">
                          <a:solidFill>
                            <a:srgbClr val="58595B"/>
                          </a:solidFill>
                          <a:latin typeface="Open Sans"/>
                          <a:ea typeface="Open Sans"/>
                          <a:cs typeface="Open Sans"/>
                          <a:sym typeface="Open Sans"/>
                        </a:rPr>
                        <a:t>$1,529</a:t>
                      </a:r>
                      <a:endParaRPr sz="600" u="none" cap="none" strike="noStrike">
                        <a:latin typeface="Open Sans"/>
                        <a:ea typeface="Open Sans"/>
                        <a:cs typeface="Open Sans"/>
                        <a:sym typeface="Open Sans"/>
                      </a:endParaRPr>
                    </a:p>
                  </a:txBody>
                  <a:tcPr marT="72775" marB="0" marR="0" marL="0">
                    <a:lnL cap="flat" cmpd="sng" w="5775">
                      <a:solidFill>
                        <a:srgbClr val="613990"/>
                      </a:solidFill>
                      <a:prstDash val="solid"/>
                      <a:round/>
                      <a:headEnd len="sm" w="sm" type="none"/>
                      <a:tailEnd len="sm" w="sm" type="none"/>
                    </a:lnL>
                    <a:lnR cap="flat" cmpd="sng" w="5775">
                      <a:solidFill>
                        <a:srgbClr val="613990"/>
                      </a:solidFill>
                      <a:prstDash val="solid"/>
                      <a:round/>
                      <a:headEnd len="sm" w="sm" type="none"/>
                      <a:tailEnd len="sm" w="sm" type="none"/>
                    </a:lnR>
                    <a:lnT cap="flat" cmpd="sng" w="5775">
                      <a:solidFill>
                        <a:srgbClr val="613990"/>
                      </a:solidFill>
                      <a:prstDash val="solid"/>
                      <a:round/>
                      <a:headEnd len="sm" w="sm" type="none"/>
                      <a:tailEnd len="sm" w="sm" type="none"/>
                    </a:lnT>
                    <a:lnB cap="flat" cmpd="sng" w="5775">
                      <a:solidFill>
                        <a:srgbClr val="61399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600" u="none" cap="none" strike="noStrike">
                          <a:solidFill>
                            <a:srgbClr val="58595B"/>
                          </a:solidFill>
                          <a:latin typeface="Open Sans"/>
                          <a:ea typeface="Open Sans"/>
                          <a:cs typeface="Open Sans"/>
                          <a:sym typeface="Open Sans"/>
                        </a:rPr>
                        <a:t>€0.90056</a:t>
                      </a:r>
                      <a:endParaRPr sz="600" u="none" cap="none" strike="noStrike">
                        <a:latin typeface="Open Sans"/>
                        <a:ea typeface="Open Sans"/>
                        <a:cs typeface="Open Sans"/>
                        <a:sym typeface="Open Sans"/>
                      </a:endParaRPr>
                    </a:p>
                  </a:txBody>
                  <a:tcPr marT="72775" marB="0" marR="0" marL="0">
                    <a:lnL cap="flat" cmpd="sng" w="5775">
                      <a:solidFill>
                        <a:srgbClr val="613990"/>
                      </a:solidFill>
                      <a:prstDash val="solid"/>
                      <a:round/>
                      <a:headEnd len="sm" w="sm" type="none"/>
                      <a:tailEnd len="sm" w="sm" type="none"/>
                    </a:lnL>
                    <a:lnT cap="flat" cmpd="sng" w="5775">
                      <a:solidFill>
                        <a:srgbClr val="613990"/>
                      </a:solidFill>
                      <a:prstDash val="solid"/>
                      <a:round/>
                      <a:headEnd len="sm" w="sm" type="none"/>
                      <a:tailEnd len="sm" w="sm" type="none"/>
                    </a:lnT>
                    <a:lnB cap="flat" cmpd="sng" w="5775">
                      <a:solidFill>
                        <a:srgbClr val="613990"/>
                      </a:solidFill>
                      <a:prstDash val="solid"/>
                      <a:round/>
                      <a:headEnd len="sm" w="sm" type="none"/>
                      <a:tailEnd len="sm" w="sm" type="none"/>
                    </a:lnB>
                  </a:tcPr>
                </a:tc>
              </a:tr>
              <a:tr h="208800">
                <a:tc>
                  <a:txBody>
                    <a:bodyPr/>
                    <a:lstStyle/>
                    <a:p>
                      <a:pPr indent="0" lvl="0" marL="0" marR="0" rtl="0" algn="ctr">
                        <a:lnSpc>
                          <a:spcPct val="100000"/>
                        </a:lnSpc>
                        <a:spcBef>
                          <a:spcPts val="0"/>
                        </a:spcBef>
                        <a:spcAft>
                          <a:spcPts val="0"/>
                        </a:spcAft>
                        <a:buNone/>
                      </a:pPr>
                      <a:r>
                        <a:rPr lang="en" sz="600" u="none" cap="none" strike="noStrike">
                          <a:solidFill>
                            <a:srgbClr val="58595B"/>
                          </a:solidFill>
                          <a:latin typeface="Open Sans"/>
                          <a:ea typeface="Open Sans"/>
                          <a:cs typeface="Open Sans"/>
                          <a:sym typeface="Open Sans"/>
                        </a:rPr>
                        <a:t>Gain/Loss</a:t>
                      </a:r>
                      <a:endParaRPr sz="600" u="none" cap="none" strike="noStrike">
                        <a:latin typeface="Open Sans"/>
                        <a:ea typeface="Open Sans"/>
                        <a:cs typeface="Open Sans"/>
                        <a:sym typeface="Open Sans"/>
                      </a:endParaRPr>
                    </a:p>
                  </a:txBody>
                  <a:tcPr marT="72775" marB="0" marR="0" marL="0">
                    <a:lnR cap="flat" cmpd="sng" w="5775">
                      <a:solidFill>
                        <a:srgbClr val="613990"/>
                      </a:solidFill>
                      <a:prstDash val="solid"/>
                      <a:round/>
                      <a:headEnd len="sm" w="sm" type="none"/>
                      <a:tailEnd len="sm" w="sm" type="none"/>
                    </a:lnR>
                    <a:lnT cap="flat" cmpd="sng" w="5775">
                      <a:solidFill>
                        <a:srgbClr val="613990"/>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1" lang="en" sz="800" u="none" cap="none" strike="noStrike">
                          <a:solidFill>
                            <a:srgbClr val="41AD49"/>
                          </a:solidFill>
                          <a:latin typeface="Open Sans"/>
                          <a:ea typeface="Open Sans"/>
                          <a:cs typeface="Open Sans"/>
                          <a:sym typeface="Open Sans"/>
                        </a:rPr>
                        <a:t>+36.71%</a:t>
                      </a:r>
                      <a:endParaRPr sz="800" u="none" cap="none" strike="noStrike">
                        <a:latin typeface="Open Sans"/>
                        <a:ea typeface="Open Sans"/>
                        <a:cs typeface="Open Sans"/>
                        <a:sym typeface="Open Sans"/>
                      </a:endParaRPr>
                    </a:p>
                  </a:txBody>
                  <a:tcPr marT="51125" marB="0" marR="0" marL="0">
                    <a:lnL cap="flat" cmpd="sng" w="5775">
                      <a:solidFill>
                        <a:srgbClr val="613990"/>
                      </a:solidFill>
                      <a:prstDash val="solid"/>
                      <a:round/>
                      <a:headEnd len="sm" w="sm" type="none"/>
                      <a:tailEnd len="sm" w="sm" type="none"/>
                    </a:lnL>
                    <a:lnR cap="flat" cmpd="sng" w="5775">
                      <a:solidFill>
                        <a:srgbClr val="613990"/>
                      </a:solidFill>
                      <a:prstDash val="solid"/>
                      <a:round/>
                      <a:headEnd len="sm" w="sm" type="none"/>
                      <a:tailEnd len="sm" w="sm" type="none"/>
                    </a:lnR>
                    <a:lnT cap="flat" cmpd="sng" w="5775">
                      <a:solidFill>
                        <a:srgbClr val="613990"/>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1" lang="en" sz="800" u="none" cap="none" strike="noStrike">
                          <a:solidFill>
                            <a:srgbClr val="41AD49"/>
                          </a:solidFill>
                          <a:latin typeface="Open Sans"/>
                          <a:ea typeface="Open Sans"/>
                          <a:cs typeface="Open Sans"/>
                          <a:sym typeface="Open Sans"/>
                        </a:rPr>
                        <a:t>+18.25%</a:t>
                      </a:r>
                      <a:endParaRPr sz="800" u="none" cap="none" strike="noStrike">
                        <a:latin typeface="Open Sans"/>
                        <a:ea typeface="Open Sans"/>
                        <a:cs typeface="Open Sans"/>
                        <a:sym typeface="Open Sans"/>
                      </a:endParaRPr>
                    </a:p>
                  </a:txBody>
                  <a:tcPr marT="51125" marB="0" marR="0" marL="0">
                    <a:lnL cap="flat" cmpd="sng" w="5775">
                      <a:solidFill>
                        <a:srgbClr val="613990"/>
                      </a:solidFill>
                      <a:prstDash val="solid"/>
                      <a:round/>
                      <a:headEnd len="sm" w="sm" type="none"/>
                      <a:tailEnd len="sm" w="sm" type="none"/>
                    </a:lnL>
                    <a:lnR cap="flat" cmpd="sng" w="5775">
                      <a:solidFill>
                        <a:srgbClr val="613990"/>
                      </a:solidFill>
                      <a:prstDash val="solid"/>
                      <a:round/>
                      <a:headEnd len="sm" w="sm" type="none"/>
                      <a:tailEnd len="sm" w="sm" type="none"/>
                    </a:lnR>
                    <a:lnT cap="flat" cmpd="sng" w="5775">
                      <a:solidFill>
                        <a:srgbClr val="613990"/>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1" lang="en" sz="800" u="none" cap="none" strike="noStrike">
                          <a:solidFill>
                            <a:srgbClr val="41AD49"/>
                          </a:solidFill>
                          <a:latin typeface="Open Sans"/>
                          <a:ea typeface="Open Sans"/>
                          <a:cs typeface="Open Sans"/>
                          <a:sym typeface="Open Sans"/>
                        </a:rPr>
                        <a:t>+2.14%</a:t>
                      </a:r>
                      <a:endParaRPr sz="800" u="none" cap="none" strike="noStrike">
                        <a:latin typeface="Open Sans"/>
                        <a:ea typeface="Open Sans"/>
                        <a:cs typeface="Open Sans"/>
                        <a:sym typeface="Open Sans"/>
                      </a:endParaRPr>
                    </a:p>
                  </a:txBody>
                  <a:tcPr marT="51125" marB="0" marR="0" marL="0">
                    <a:lnL cap="flat" cmpd="sng" w="5775">
                      <a:solidFill>
                        <a:srgbClr val="613990"/>
                      </a:solidFill>
                      <a:prstDash val="solid"/>
                      <a:round/>
                      <a:headEnd len="sm" w="sm" type="none"/>
                      <a:tailEnd len="sm" w="sm" type="none"/>
                    </a:lnL>
                    <a:lnT cap="flat" cmpd="sng" w="5775">
                      <a:solidFill>
                        <a:srgbClr val="613990"/>
                      </a:solidFill>
                      <a:prstDash val="solid"/>
                      <a:round/>
                      <a:headEnd len="sm" w="sm" type="none"/>
                      <a:tailEnd len="sm" w="sm" type="none"/>
                    </a:lnT>
                  </a:tcPr>
                </a:tc>
              </a:tr>
            </a:tbl>
          </a:graphicData>
        </a:graphic>
      </p:graphicFrame>
      <p:grpSp>
        <p:nvGrpSpPr>
          <p:cNvPr id="715" name="Google Shape;715;p48"/>
          <p:cNvGrpSpPr/>
          <p:nvPr/>
        </p:nvGrpSpPr>
        <p:grpSpPr>
          <a:xfrm>
            <a:off x="3028178" y="2732322"/>
            <a:ext cx="425750" cy="251099"/>
            <a:chOff x="6658262" y="6007743"/>
            <a:chExt cx="936125" cy="552108"/>
          </a:xfrm>
        </p:grpSpPr>
        <p:pic>
          <p:nvPicPr>
            <p:cNvPr id="716" name="Google Shape;716;p48"/>
            <p:cNvPicPr preferRelativeResize="0"/>
            <p:nvPr/>
          </p:nvPicPr>
          <p:blipFill rotWithShape="1">
            <a:blip r:embed="rId10">
              <a:alphaModFix/>
            </a:blip>
            <a:srcRect b="0" l="0" r="0" t="0"/>
            <a:stretch/>
          </p:blipFill>
          <p:spPr>
            <a:xfrm>
              <a:off x="6658262" y="6442321"/>
              <a:ext cx="234003" cy="116991"/>
            </a:xfrm>
            <a:prstGeom prst="rect">
              <a:avLst/>
            </a:prstGeom>
            <a:noFill/>
            <a:ln>
              <a:noFill/>
            </a:ln>
          </p:spPr>
        </p:pic>
        <p:sp>
          <p:nvSpPr>
            <p:cNvPr id="717" name="Google Shape;717;p48"/>
            <p:cNvSpPr/>
            <p:nvPr/>
          </p:nvSpPr>
          <p:spPr>
            <a:xfrm>
              <a:off x="7059400" y="6291881"/>
              <a:ext cx="300990" cy="267970"/>
            </a:xfrm>
            <a:custGeom>
              <a:rect b="b" l="l" r="r" t="t"/>
              <a:pathLst>
                <a:path extrusionOk="0" h="267970" w="300990">
                  <a:moveTo>
                    <a:pt x="250725" y="0"/>
                  </a:moveTo>
                  <a:lnTo>
                    <a:pt x="16722" y="167146"/>
                  </a:lnTo>
                  <a:lnTo>
                    <a:pt x="0" y="183868"/>
                  </a:lnTo>
                  <a:lnTo>
                    <a:pt x="66856" y="267436"/>
                  </a:lnTo>
                  <a:lnTo>
                    <a:pt x="300859" y="100290"/>
                  </a:lnTo>
                  <a:lnTo>
                    <a:pt x="250725" y="0"/>
                  </a:lnTo>
                  <a:close/>
                </a:path>
              </a:pathLst>
            </a:custGeom>
            <a:solidFill>
              <a:srgbClr val="DA92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8" name="Google Shape;718;p48"/>
            <p:cNvSpPr/>
            <p:nvPr/>
          </p:nvSpPr>
          <p:spPr>
            <a:xfrm>
              <a:off x="6691681" y="6291890"/>
              <a:ext cx="852804" cy="184150"/>
            </a:xfrm>
            <a:custGeom>
              <a:rect b="b" l="l" r="r" t="t"/>
              <a:pathLst>
                <a:path extrusionOk="0" h="184150" w="852804">
                  <a:moveTo>
                    <a:pt x="384429" y="0"/>
                  </a:moveTo>
                  <a:lnTo>
                    <a:pt x="234010" y="0"/>
                  </a:lnTo>
                  <a:lnTo>
                    <a:pt x="0" y="167144"/>
                  </a:lnTo>
                  <a:lnTo>
                    <a:pt x="150431" y="167144"/>
                  </a:lnTo>
                  <a:lnTo>
                    <a:pt x="384429" y="0"/>
                  </a:lnTo>
                  <a:close/>
                </a:path>
                <a:path extrusionOk="0" h="184150" w="852804">
                  <a:moveTo>
                    <a:pt x="852424" y="0"/>
                  </a:moveTo>
                  <a:lnTo>
                    <a:pt x="702005" y="0"/>
                  </a:lnTo>
                  <a:lnTo>
                    <a:pt x="467995" y="167144"/>
                  </a:lnTo>
                  <a:lnTo>
                    <a:pt x="484720" y="183845"/>
                  </a:lnTo>
                  <a:lnTo>
                    <a:pt x="601713" y="183845"/>
                  </a:lnTo>
                  <a:lnTo>
                    <a:pt x="618426" y="167144"/>
                  </a:lnTo>
                  <a:lnTo>
                    <a:pt x="852424" y="0"/>
                  </a:lnTo>
                  <a:close/>
                </a:path>
              </a:pathLst>
            </a:custGeom>
            <a:solidFill>
              <a:srgbClr val="FBB54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9" name="Google Shape;719;p48"/>
            <p:cNvSpPr/>
            <p:nvPr/>
          </p:nvSpPr>
          <p:spPr>
            <a:xfrm>
              <a:off x="6842126" y="6291881"/>
              <a:ext cx="284479" cy="267970"/>
            </a:xfrm>
            <a:custGeom>
              <a:rect b="b" l="l" r="r" t="t"/>
              <a:pathLst>
                <a:path extrusionOk="0" h="267970" w="284479">
                  <a:moveTo>
                    <a:pt x="234003" y="0"/>
                  </a:moveTo>
                  <a:lnTo>
                    <a:pt x="0" y="167146"/>
                  </a:lnTo>
                  <a:lnTo>
                    <a:pt x="50134" y="267436"/>
                  </a:lnTo>
                  <a:lnTo>
                    <a:pt x="284137" y="100290"/>
                  </a:lnTo>
                  <a:lnTo>
                    <a:pt x="234003" y="0"/>
                  </a:lnTo>
                  <a:close/>
                </a:path>
              </a:pathLst>
            </a:custGeom>
            <a:solidFill>
              <a:srgbClr val="DA92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20" name="Google Shape;720;p48"/>
            <p:cNvPicPr preferRelativeResize="0"/>
            <p:nvPr/>
          </p:nvPicPr>
          <p:blipFill rotWithShape="1">
            <a:blip r:embed="rId11">
              <a:alphaModFix/>
            </a:blip>
            <a:srcRect b="0" l="0" r="0" t="0"/>
            <a:stretch/>
          </p:blipFill>
          <p:spPr>
            <a:xfrm>
              <a:off x="6892260" y="6442321"/>
              <a:ext cx="234003" cy="116991"/>
            </a:xfrm>
            <a:prstGeom prst="rect">
              <a:avLst/>
            </a:prstGeom>
            <a:noFill/>
            <a:ln>
              <a:noFill/>
            </a:ln>
          </p:spPr>
        </p:pic>
        <p:sp>
          <p:nvSpPr>
            <p:cNvPr id="721" name="Google Shape;721;p48"/>
            <p:cNvSpPr/>
            <p:nvPr/>
          </p:nvSpPr>
          <p:spPr>
            <a:xfrm>
              <a:off x="7293397" y="6291881"/>
              <a:ext cx="300990" cy="267970"/>
            </a:xfrm>
            <a:custGeom>
              <a:rect b="b" l="l" r="r" t="t"/>
              <a:pathLst>
                <a:path extrusionOk="0" h="267970" w="300990">
                  <a:moveTo>
                    <a:pt x="250725" y="0"/>
                  </a:moveTo>
                  <a:lnTo>
                    <a:pt x="16722" y="167146"/>
                  </a:lnTo>
                  <a:lnTo>
                    <a:pt x="0" y="183868"/>
                  </a:lnTo>
                  <a:lnTo>
                    <a:pt x="66856" y="267436"/>
                  </a:lnTo>
                  <a:lnTo>
                    <a:pt x="300859" y="100290"/>
                  </a:lnTo>
                  <a:lnTo>
                    <a:pt x="250725" y="0"/>
                  </a:lnTo>
                  <a:close/>
                </a:path>
              </a:pathLst>
            </a:custGeom>
            <a:solidFill>
              <a:srgbClr val="EA9D2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22" name="Google Shape;722;p48"/>
            <p:cNvSpPr/>
            <p:nvPr/>
          </p:nvSpPr>
          <p:spPr>
            <a:xfrm>
              <a:off x="6925688" y="6291887"/>
              <a:ext cx="384809" cy="167639"/>
            </a:xfrm>
            <a:custGeom>
              <a:rect b="b" l="l" r="r" t="t"/>
              <a:pathLst>
                <a:path extrusionOk="0" h="167639" w="384809">
                  <a:moveTo>
                    <a:pt x="384428" y="0"/>
                  </a:moveTo>
                  <a:lnTo>
                    <a:pt x="234003" y="0"/>
                  </a:lnTo>
                  <a:lnTo>
                    <a:pt x="0" y="167146"/>
                  </a:lnTo>
                  <a:lnTo>
                    <a:pt x="150424" y="167146"/>
                  </a:lnTo>
                  <a:lnTo>
                    <a:pt x="384428" y="0"/>
                  </a:lnTo>
                  <a:close/>
                </a:path>
              </a:pathLst>
            </a:custGeom>
            <a:solidFill>
              <a:srgbClr val="FBB54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23" name="Google Shape;723;p48"/>
            <p:cNvSpPr/>
            <p:nvPr/>
          </p:nvSpPr>
          <p:spPr>
            <a:xfrm>
              <a:off x="7126256" y="6459022"/>
              <a:ext cx="234315" cy="100329"/>
            </a:xfrm>
            <a:custGeom>
              <a:rect b="b" l="l" r="r" t="t"/>
              <a:pathLst>
                <a:path extrusionOk="0" h="100329" w="234315">
                  <a:moveTo>
                    <a:pt x="183868" y="0"/>
                  </a:moveTo>
                  <a:lnTo>
                    <a:pt x="33433" y="0"/>
                  </a:lnTo>
                  <a:lnTo>
                    <a:pt x="0" y="100290"/>
                  </a:lnTo>
                  <a:lnTo>
                    <a:pt x="234003" y="100290"/>
                  </a:lnTo>
                  <a:lnTo>
                    <a:pt x="183868" y="0"/>
                  </a:lnTo>
                  <a:close/>
                </a:path>
              </a:pathLst>
            </a:custGeom>
            <a:solidFill>
              <a:srgbClr val="FFCB7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24" name="Google Shape;724;p48"/>
            <p:cNvSpPr/>
            <p:nvPr/>
          </p:nvSpPr>
          <p:spPr>
            <a:xfrm>
              <a:off x="7193113" y="6141455"/>
              <a:ext cx="300990" cy="267970"/>
            </a:xfrm>
            <a:custGeom>
              <a:rect b="b" l="l" r="r" t="t"/>
              <a:pathLst>
                <a:path extrusionOk="0" h="267970" w="300990">
                  <a:moveTo>
                    <a:pt x="250725" y="0"/>
                  </a:moveTo>
                  <a:lnTo>
                    <a:pt x="16722" y="167146"/>
                  </a:lnTo>
                  <a:lnTo>
                    <a:pt x="0" y="183868"/>
                  </a:lnTo>
                  <a:lnTo>
                    <a:pt x="66856" y="267436"/>
                  </a:lnTo>
                  <a:lnTo>
                    <a:pt x="300859" y="100290"/>
                  </a:lnTo>
                  <a:lnTo>
                    <a:pt x="250725" y="0"/>
                  </a:lnTo>
                  <a:close/>
                </a:path>
              </a:pathLst>
            </a:custGeom>
            <a:solidFill>
              <a:srgbClr val="EA9D2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25" name="Google Shape;725;p48"/>
            <p:cNvSpPr/>
            <p:nvPr/>
          </p:nvSpPr>
          <p:spPr>
            <a:xfrm>
              <a:off x="6825403" y="6141461"/>
              <a:ext cx="384809" cy="184150"/>
            </a:xfrm>
            <a:custGeom>
              <a:rect b="b" l="l" r="r" t="t"/>
              <a:pathLst>
                <a:path extrusionOk="0" h="184150" w="384809">
                  <a:moveTo>
                    <a:pt x="384428" y="0"/>
                  </a:moveTo>
                  <a:lnTo>
                    <a:pt x="234003" y="0"/>
                  </a:lnTo>
                  <a:lnTo>
                    <a:pt x="0" y="167146"/>
                  </a:lnTo>
                  <a:lnTo>
                    <a:pt x="33433" y="183847"/>
                  </a:lnTo>
                  <a:lnTo>
                    <a:pt x="133713" y="183847"/>
                  </a:lnTo>
                  <a:lnTo>
                    <a:pt x="150424" y="167146"/>
                  </a:lnTo>
                  <a:lnTo>
                    <a:pt x="384428" y="0"/>
                  </a:lnTo>
                  <a:close/>
                </a:path>
              </a:pathLst>
            </a:custGeom>
            <a:solidFill>
              <a:srgbClr val="FBB54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26" name="Google Shape;726;p48"/>
            <p:cNvSpPr/>
            <p:nvPr/>
          </p:nvSpPr>
          <p:spPr>
            <a:xfrm>
              <a:off x="6959117" y="6141455"/>
              <a:ext cx="300990" cy="267970"/>
            </a:xfrm>
            <a:custGeom>
              <a:rect b="b" l="l" r="r" t="t"/>
              <a:pathLst>
                <a:path extrusionOk="0" h="267970" w="300990">
                  <a:moveTo>
                    <a:pt x="250725" y="0"/>
                  </a:moveTo>
                  <a:lnTo>
                    <a:pt x="16722" y="167146"/>
                  </a:lnTo>
                  <a:lnTo>
                    <a:pt x="0" y="183868"/>
                  </a:lnTo>
                  <a:lnTo>
                    <a:pt x="66856" y="267436"/>
                  </a:lnTo>
                  <a:lnTo>
                    <a:pt x="300859" y="100290"/>
                  </a:lnTo>
                  <a:lnTo>
                    <a:pt x="250725" y="0"/>
                  </a:lnTo>
                  <a:close/>
                </a:path>
              </a:pathLst>
            </a:custGeom>
            <a:solidFill>
              <a:srgbClr val="DA92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27" name="Google Shape;727;p48"/>
            <p:cNvSpPr/>
            <p:nvPr/>
          </p:nvSpPr>
          <p:spPr>
            <a:xfrm>
              <a:off x="6925678" y="6007753"/>
              <a:ext cx="518159" cy="318135"/>
            </a:xfrm>
            <a:custGeom>
              <a:rect b="b" l="l" r="r" t="t"/>
              <a:pathLst>
                <a:path extrusionOk="0" h="318135" w="518159">
                  <a:moveTo>
                    <a:pt x="384429" y="0"/>
                  </a:moveTo>
                  <a:lnTo>
                    <a:pt x="234010" y="0"/>
                  </a:lnTo>
                  <a:lnTo>
                    <a:pt x="0" y="167144"/>
                  </a:lnTo>
                  <a:lnTo>
                    <a:pt x="33439" y="183845"/>
                  </a:lnTo>
                  <a:lnTo>
                    <a:pt x="117017" y="183845"/>
                  </a:lnTo>
                  <a:lnTo>
                    <a:pt x="150431" y="167144"/>
                  </a:lnTo>
                  <a:lnTo>
                    <a:pt x="384429" y="0"/>
                  </a:lnTo>
                  <a:close/>
                </a:path>
                <a:path extrusionOk="0" h="318135" w="518159">
                  <a:moveTo>
                    <a:pt x="518147" y="133718"/>
                  </a:moveTo>
                  <a:lnTo>
                    <a:pt x="367715" y="133718"/>
                  </a:lnTo>
                  <a:lnTo>
                    <a:pt x="133718" y="300863"/>
                  </a:lnTo>
                  <a:lnTo>
                    <a:pt x="150444" y="317563"/>
                  </a:lnTo>
                  <a:lnTo>
                    <a:pt x="267423" y="317563"/>
                  </a:lnTo>
                  <a:lnTo>
                    <a:pt x="284137" y="300863"/>
                  </a:lnTo>
                  <a:lnTo>
                    <a:pt x="518147" y="133718"/>
                  </a:lnTo>
                  <a:close/>
                </a:path>
              </a:pathLst>
            </a:custGeom>
            <a:solidFill>
              <a:srgbClr val="FBB54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28" name="Google Shape;728;p48"/>
            <p:cNvSpPr/>
            <p:nvPr/>
          </p:nvSpPr>
          <p:spPr>
            <a:xfrm>
              <a:off x="7059400" y="6007743"/>
              <a:ext cx="300990" cy="267970"/>
            </a:xfrm>
            <a:custGeom>
              <a:rect b="b" l="l" r="r" t="t"/>
              <a:pathLst>
                <a:path extrusionOk="0" h="267970" w="300990">
                  <a:moveTo>
                    <a:pt x="250725" y="0"/>
                  </a:moveTo>
                  <a:lnTo>
                    <a:pt x="16722" y="167146"/>
                  </a:lnTo>
                  <a:lnTo>
                    <a:pt x="0" y="183868"/>
                  </a:lnTo>
                  <a:lnTo>
                    <a:pt x="66856" y="267436"/>
                  </a:lnTo>
                  <a:lnTo>
                    <a:pt x="300859" y="100290"/>
                  </a:lnTo>
                  <a:lnTo>
                    <a:pt x="250725" y="0"/>
                  </a:lnTo>
                  <a:close/>
                </a:path>
              </a:pathLst>
            </a:custGeom>
            <a:solidFill>
              <a:srgbClr val="EA9D2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29" name="Google Shape;729;p48"/>
            <p:cNvPicPr preferRelativeResize="0"/>
            <p:nvPr/>
          </p:nvPicPr>
          <p:blipFill rotWithShape="1">
            <a:blip r:embed="rId12">
              <a:alphaModFix/>
            </a:blip>
            <a:srcRect b="0" l="0" r="0" t="0"/>
            <a:stretch/>
          </p:blipFill>
          <p:spPr>
            <a:xfrm>
              <a:off x="6791975" y="6308596"/>
              <a:ext cx="468001" cy="100290"/>
            </a:xfrm>
            <a:prstGeom prst="rect">
              <a:avLst/>
            </a:prstGeom>
            <a:noFill/>
            <a:ln>
              <a:noFill/>
            </a:ln>
          </p:spPr>
        </p:pic>
        <p:sp>
          <p:nvSpPr>
            <p:cNvPr id="730" name="Google Shape;730;p48"/>
            <p:cNvSpPr/>
            <p:nvPr/>
          </p:nvSpPr>
          <p:spPr>
            <a:xfrm>
              <a:off x="6892260" y="6174884"/>
              <a:ext cx="234315" cy="100329"/>
            </a:xfrm>
            <a:custGeom>
              <a:rect b="b" l="l" r="r" t="t"/>
              <a:pathLst>
                <a:path extrusionOk="0" h="100329" w="234315">
                  <a:moveTo>
                    <a:pt x="183868" y="0"/>
                  </a:moveTo>
                  <a:lnTo>
                    <a:pt x="33433" y="0"/>
                  </a:lnTo>
                  <a:lnTo>
                    <a:pt x="0" y="100290"/>
                  </a:lnTo>
                  <a:lnTo>
                    <a:pt x="234003" y="100290"/>
                  </a:lnTo>
                  <a:lnTo>
                    <a:pt x="183868" y="0"/>
                  </a:lnTo>
                  <a:close/>
                </a:path>
              </a:pathLst>
            </a:custGeom>
            <a:solidFill>
              <a:srgbClr val="FFCB7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pic>
        <p:nvPicPr>
          <p:cNvPr id="731" name="Google Shape;731;p48"/>
          <p:cNvPicPr preferRelativeResize="0"/>
          <p:nvPr/>
        </p:nvPicPr>
        <p:blipFill rotWithShape="1">
          <a:blip r:embed="rId13">
            <a:alphaModFix/>
          </a:blip>
          <a:srcRect b="0" l="0" r="0" t="0"/>
          <a:stretch/>
        </p:blipFill>
        <p:spPr>
          <a:xfrm>
            <a:off x="3928457" y="2773747"/>
            <a:ext cx="399046" cy="190205"/>
          </a:xfrm>
          <a:prstGeom prst="rect">
            <a:avLst/>
          </a:prstGeom>
          <a:noFill/>
          <a:ln>
            <a:noFill/>
          </a:ln>
        </p:spPr>
      </p:pic>
      <p:sp>
        <p:nvSpPr>
          <p:cNvPr id="732" name="Google Shape;732;p48"/>
          <p:cNvSpPr/>
          <p:nvPr/>
        </p:nvSpPr>
        <p:spPr>
          <a:xfrm>
            <a:off x="1091339" y="2666801"/>
            <a:ext cx="3484436" cy="485105"/>
          </a:xfrm>
          <a:custGeom>
            <a:rect b="b" l="l" r="r" t="t"/>
            <a:pathLst>
              <a:path extrusionOk="0" h="1066165" w="7658100">
                <a:moveTo>
                  <a:pt x="7657850" y="1065695"/>
                </a:moveTo>
                <a:lnTo>
                  <a:pt x="0" y="1065695"/>
                </a:lnTo>
                <a:lnTo>
                  <a:pt x="0" y="0"/>
                </a:lnTo>
                <a:lnTo>
                  <a:pt x="7553141" y="0"/>
                </a:lnTo>
                <a:lnTo>
                  <a:pt x="7593899" y="8228"/>
                </a:lnTo>
                <a:lnTo>
                  <a:pt x="7627182" y="30667"/>
                </a:lnTo>
                <a:lnTo>
                  <a:pt x="7649622" y="63950"/>
                </a:lnTo>
                <a:lnTo>
                  <a:pt x="7657850" y="104708"/>
                </a:lnTo>
                <a:lnTo>
                  <a:pt x="7657850" y="1065695"/>
                </a:lnTo>
                <a:close/>
              </a:path>
            </a:pathLst>
          </a:custGeom>
          <a:noFill/>
          <a:ln cap="flat" cmpd="sng" w="4750">
            <a:solidFill>
              <a:srgbClr val="61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nvGrpSpPr>
          <p:cNvPr id="733" name="Google Shape;733;p48"/>
          <p:cNvGrpSpPr/>
          <p:nvPr/>
        </p:nvGrpSpPr>
        <p:grpSpPr>
          <a:xfrm>
            <a:off x="3347446" y="4164275"/>
            <a:ext cx="1197300" cy="329807"/>
            <a:chOff x="7360259" y="9156278"/>
            <a:chExt cx="2632586" cy="725170"/>
          </a:xfrm>
        </p:grpSpPr>
        <p:pic>
          <p:nvPicPr>
            <p:cNvPr id="734" name="Google Shape;734;p48"/>
            <p:cNvPicPr preferRelativeResize="0"/>
            <p:nvPr/>
          </p:nvPicPr>
          <p:blipFill rotWithShape="1">
            <a:blip r:embed="rId14">
              <a:alphaModFix/>
            </a:blip>
            <a:srcRect b="0" l="0" r="0" t="0"/>
            <a:stretch/>
          </p:blipFill>
          <p:spPr>
            <a:xfrm>
              <a:off x="7360267" y="9156286"/>
              <a:ext cx="724857" cy="724878"/>
            </a:xfrm>
            <a:prstGeom prst="rect">
              <a:avLst/>
            </a:prstGeom>
            <a:noFill/>
            <a:ln>
              <a:noFill/>
            </a:ln>
          </p:spPr>
        </p:pic>
        <p:pic>
          <p:nvPicPr>
            <p:cNvPr id="735" name="Google Shape;735;p48"/>
            <p:cNvPicPr preferRelativeResize="0"/>
            <p:nvPr/>
          </p:nvPicPr>
          <p:blipFill rotWithShape="1">
            <a:blip r:embed="rId15">
              <a:alphaModFix/>
            </a:blip>
            <a:srcRect b="0" l="0" r="0" t="0"/>
            <a:stretch/>
          </p:blipFill>
          <p:spPr>
            <a:xfrm>
              <a:off x="8313976" y="9156286"/>
              <a:ext cx="724878" cy="724878"/>
            </a:xfrm>
            <a:prstGeom prst="rect">
              <a:avLst/>
            </a:prstGeom>
            <a:noFill/>
            <a:ln>
              <a:noFill/>
            </a:ln>
          </p:spPr>
        </p:pic>
        <p:pic>
          <p:nvPicPr>
            <p:cNvPr id="736" name="Google Shape;736;p48"/>
            <p:cNvPicPr preferRelativeResize="0"/>
            <p:nvPr/>
          </p:nvPicPr>
          <p:blipFill rotWithShape="1">
            <a:blip r:embed="rId16">
              <a:alphaModFix/>
            </a:blip>
            <a:srcRect b="0" l="0" r="0" t="0"/>
            <a:stretch/>
          </p:blipFill>
          <p:spPr>
            <a:xfrm>
              <a:off x="9267675" y="9156286"/>
              <a:ext cx="724888" cy="724878"/>
            </a:xfrm>
            <a:prstGeom prst="rect">
              <a:avLst/>
            </a:prstGeom>
            <a:noFill/>
            <a:ln>
              <a:noFill/>
            </a:ln>
          </p:spPr>
        </p:pic>
        <p:sp>
          <p:nvSpPr>
            <p:cNvPr id="737" name="Google Shape;737;p48"/>
            <p:cNvSpPr/>
            <p:nvPr/>
          </p:nvSpPr>
          <p:spPr>
            <a:xfrm>
              <a:off x="7360259" y="9156278"/>
              <a:ext cx="725170" cy="725170"/>
            </a:xfrm>
            <a:custGeom>
              <a:rect b="b" l="l" r="r" t="t"/>
              <a:pathLst>
                <a:path extrusionOk="0" h="725170" w="725170">
                  <a:moveTo>
                    <a:pt x="724878" y="362439"/>
                  </a:moveTo>
                  <a:lnTo>
                    <a:pt x="721569" y="411618"/>
                  </a:lnTo>
                  <a:lnTo>
                    <a:pt x="711931" y="458787"/>
                  </a:lnTo>
                  <a:lnTo>
                    <a:pt x="696396" y="503513"/>
                  </a:lnTo>
                  <a:lnTo>
                    <a:pt x="675395" y="545365"/>
                  </a:lnTo>
                  <a:lnTo>
                    <a:pt x="649360" y="583911"/>
                  </a:lnTo>
                  <a:lnTo>
                    <a:pt x="618723" y="618719"/>
                  </a:lnTo>
                  <a:lnTo>
                    <a:pt x="583915" y="649357"/>
                  </a:lnTo>
                  <a:lnTo>
                    <a:pt x="545370" y="675393"/>
                  </a:lnTo>
                  <a:lnTo>
                    <a:pt x="503517" y="696395"/>
                  </a:lnTo>
                  <a:lnTo>
                    <a:pt x="458790" y="711931"/>
                  </a:lnTo>
                  <a:lnTo>
                    <a:pt x="411620" y="721569"/>
                  </a:lnTo>
                  <a:lnTo>
                    <a:pt x="362439" y="724878"/>
                  </a:lnTo>
                  <a:lnTo>
                    <a:pt x="313260" y="721569"/>
                  </a:lnTo>
                  <a:lnTo>
                    <a:pt x="266091" y="711931"/>
                  </a:lnTo>
                  <a:lnTo>
                    <a:pt x="221364" y="696395"/>
                  </a:lnTo>
                  <a:lnTo>
                    <a:pt x="179512" y="675393"/>
                  </a:lnTo>
                  <a:lnTo>
                    <a:pt x="140966" y="649357"/>
                  </a:lnTo>
                  <a:lnTo>
                    <a:pt x="106159" y="618719"/>
                  </a:lnTo>
                  <a:lnTo>
                    <a:pt x="75521" y="583911"/>
                  </a:lnTo>
                  <a:lnTo>
                    <a:pt x="49485" y="545365"/>
                  </a:lnTo>
                  <a:lnTo>
                    <a:pt x="28483" y="503513"/>
                  </a:lnTo>
                  <a:lnTo>
                    <a:pt x="12947" y="458787"/>
                  </a:lnTo>
                  <a:lnTo>
                    <a:pt x="3308" y="411618"/>
                  </a:lnTo>
                  <a:lnTo>
                    <a:pt x="0" y="362439"/>
                  </a:lnTo>
                  <a:lnTo>
                    <a:pt x="3308" y="313260"/>
                  </a:lnTo>
                  <a:lnTo>
                    <a:pt x="12947" y="266091"/>
                  </a:lnTo>
                  <a:lnTo>
                    <a:pt x="28483" y="221364"/>
                  </a:lnTo>
                  <a:lnTo>
                    <a:pt x="49485" y="179512"/>
                  </a:lnTo>
                  <a:lnTo>
                    <a:pt x="75521" y="140966"/>
                  </a:lnTo>
                  <a:lnTo>
                    <a:pt x="106159" y="106159"/>
                  </a:lnTo>
                  <a:lnTo>
                    <a:pt x="140966" y="75521"/>
                  </a:lnTo>
                  <a:lnTo>
                    <a:pt x="179512" y="49485"/>
                  </a:lnTo>
                  <a:lnTo>
                    <a:pt x="221364" y="28483"/>
                  </a:lnTo>
                  <a:lnTo>
                    <a:pt x="266091" y="12947"/>
                  </a:lnTo>
                  <a:lnTo>
                    <a:pt x="313260" y="3308"/>
                  </a:lnTo>
                  <a:lnTo>
                    <a:pt x="362439" y="0"/>
                  </a:lnTo>
                  <a:lnTo>
                    <a:pt x="411620" y="3308"/>
                  </a:lnTo>
                  <a:lnTo>
                    <a:pt x="458790" y="12947"/>
                  </a:lnTo>
                  <a:lnTo>
                    <a:pt x="503517" y="28483"/>
                  </a:lnTo>
                  <a:lnTo>
                    <a:pt x="545370" y="49485"/>
                  </a:lnTo>
                  <a:lnTo>
                    <a:pt x="583915" y="75521"/>
                  </a:lnTo>
                  <a:lnTo>
                    <a:pt x="618723" y="106159"/>
                  </a:lnTo>
                  <a:lnTo>
                    <a:pt x="649360" y="140966"/>
                  </a:lnTo>
                  <a:lnTo>
                    <a:pt x="675395" y="179512"/>
                  </a:lnTo>
                  <a:lnTo>
                    <a:pt x="696396" y="221364"/>
                  </a:lnTo>
                  <a:lnTo>
                    <a:pt x="711931" y="266091"/>
                  </a:lnTo>
                  <a:lnTo>
                    <a:pt x="721569" y="313260"/>
                  </a:lnTo>
                  <a:lnTo>
                    <a:pt x="724878" y="362439"/>
                  </a:lnTo>
                  <a:close/>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38" name="Google Shape;738;p48"/>
            <p:cNvSpPr/>
            <p:nvPr/>
          </p:nvSpPr>
          <p:spPr>
            <a:xfrm>
              <a:off x="8313967" y="9156278"/>
              <a:ext cx="725170" cy="725170"/>
            </a:xfrm>
            <a:custGeom>
              <a:rect b="b" l="l" r="r" t="t"/>
              <a:pathLst>
                <a:path extrusionOk="0" h="725170" w="725170">
                  <a:moveTo>
                    <a:pt x="724878" y="362439"/>
                  </a:moveTo>
                  <a:lnTo>
                    <a:pt x="721569" y="411618"/>
                  </a:lnTo>
                  <a:lnTo>
                    <a:pt x="711931" y="458787"/>
                  </a:lnTo>
                  <a:lnTo>
                    <a:pt x="696396" y="503513"/>
                  </a:lnTo>
                  <a:lnTo>
                    <a:pt x="675395" y="545365"/>
                  </a:lnTo>
                  <a:lnTo>
                    <a:pt x="649360" y="583911"/>
                  </a:lnTo>
                  <a:lnTo>
                    <a:pt x="618723" y="618719"/>
                  </a:lnTo>
                  <a:lnTo>
                    <a:pt x="583915" y="649357"/>
                  </a:lnTo>
                  <a:lnTo>
                    <a:pt x="545370" y="675393"/>
                  </a:lnTo>
                  <a:lnTo>
                    <a:pt x="503517" y="696395"/>
                  </a:lnTo>
                  <a:lnTo>
                    <a:pt x="458790" y="711931"/>
                  </a:lnTo>
                  <a:lnTo>
                    <a:pt x="411620" y="721569"/>
                  </a:lnTo>
                  <a:lnTo>
                    <a:pt x="362439" y="724878"/>
                  </a:lnTo>
                  <a:lnTo>
                    <a:pt x="313260" y="721569"/>
                  </a:lnTo>
                  <a:lnTo>
                    <a:pt x="266091" y="711931"/>
                  </a:lnTo>
                  <a:lnTo>
                    <a:pt x="221364" y="696395"/>
                  </a:lnTo>
                  <a:lnTo>
                    <a:pt x="179512" y="675393"/>
                  </a:lnTo>
                  <a:lnTo>
                    <a:pt x="140966" y="649357"/>
                  </a:lnTo>
                  <a:lnTo>
                    <a:pt x="106159" y="618719"/>
                  </a:lnTo>
                  <a:lnTo>
                    <a:pt x="75521" y="583911"/>
                  </a:lnTo>
                  <a:lnTo>
                    <a:pt x="49485" y="545365"/>
                  </a:lnTo>
                  <a:lnTo>
                    <a:pt x="28483" y="503513"/>
                  </a:lnTo>
                  <a:lnTo>
                    <a:pt x="12947" y="458787"/>
                  </a:lnTo>
                  <a:lnTo>
                    <a:pt x="3308" y="411618"/>
                  </a:lnTo>
                  <a:lnTo>
                    <a:pt x="0" y="362439"/>
                  </a:lnTo>
                  <a:lnTo>
                    <a:pt x="3308" y="313260"/>
                  </a:lnTo>
                  <a:lnTo>
                    <a:pt x="12947" y="266091"/>
                  </a:lnTo>
                  <a:lnTo>
                    <a:pt x="28483" y="221364"/>
                  </a:lnTo>
                  <a:lnTo>
                    <a:pt x="49485" y="179512"/>
                  </a:lnTo>
                  <a:lnTo>
                    <a:pt x="75521" y="140966"/>
                  </a:lnTo>
                  <a:lnTo>
                    <a:pt x="106159" y="106159"/>
                  </a:lnTo>
                  <a:lnTo>
                    <a:pt x="140966" y="75521"/>
                  </a:lnTo>
                  <a:lnTo>
                    <a:pt x="179512" y="49485"/>
                  </a:lnTo>
                  <a:lnTo>
                    <a:pt x="221364" y="28483"/>
                  </a:lnTo>
                  <a:lnTo>
                    <a:pt x="266091" y="12947"/>
                  </a:lnTo>
                  <a:lnTo>
                    <a:pt x="313260" y="3308"/>
                  </a:lnTo>
                  <a:lnTo>
                    <a:pt x="362439" y="0"/>
                  </a:lnTo>
                  <a:lnTo>
                    <a:pt x="411620" y="3308"/>
                  </a:lnTo>
                  <a:lnTo>
                    <a:pt x="458790" y="12947"/>
                  </a:lnTo>
                  <a:lnTo>
                    <a:pt x="503517" y="28483"/>
                  </a:lnTo>
                  <a:lnTo>
                    <a:pt x="545370" y="49485"/>
                  </a:lnTo>
                  <a:lnTo>
                    <a:pt x="583915" y="75521"/>
                  </a:lnTo>
                  <a:lnTo>
                    <a:pt x="618723" y="106159"/>
                  </a:lnTo>
                  <a:lnTo>
                    <a:pt x="649360" y="140966"/>
                  </a:lnTo>
                  <a:lnTo>
                    <a:pt x="675395" y="179512"/>
                  </a:lnTo>
                  <a:lnTo>
                    <a:pt x="696396" y="221364"/>
                  </a:lnTo>
                  <a:lnTo>
                    <a:pt x="711931" y="266091"/>
                  </a:lnTo>
                  <a:lnTo>
                    <a:pt x="721569" y="313260"/>
                  </a:lnTo>
                  <a:lnTo>
                    <a:pt x="724878" y="362439"/>
                  </a:lnTo>
                  <a:close/>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39" name="Google Shape;739;p48"/>
            <p:cNvSpPr/>
            <p:nvPr/>
          </p:nvSpPr>
          <p:spPr>
            <a:xfrm>
              <a:off x="9267675" y="9156278"/>
              <a:ext cx="725170" cy="725170"/>
            </a:xfrm>
            <a:custGeom>
              <a:rect b="b" l="l" r="r" t="t"/>
              <a:pathLst>
                <a:path extrusionOk="0" h="725170" w="725170">
                  <a:moveTo>
                    <a:pt x="724878" y="362439"/>
                  </a:moveTo>
                  <a:lnTo>
                    <a:pt x="721569" y="411618"/>
                  </a:lnTo>
                  <a:lnTo>
                    <a:pt x="711931" y="458787"/>
                  </a:lnTo>
                  <a:lnTo>
                    <a:pt x="696396" y="503513"/>
                  </a:lnTo>
                  <a:lnTo>
                    <a:pt x="675395" y="545365"/>
                  </a:lnTo>
                  <a:lnTo>
                    <a:pt x="649360" y="583911"/>
                  </a:lnTo>
                  <a:lnTo>
                    <a:pt x="618723" y="618719"/>
                  </a:lnTo>
                  <a:lnTo>
                    <a:pt x="583915" y="649357"/>
                  </a:lnTo>
                  <a:lnTo>
                    <a:pt x="545370" y="675393"/>
                  </a:lnTo>
                  <a:lnTo>
                    <a:pt x="503517" y="696395"/>
                  </a:lnTo>
                  <a:lnTo>
                    <a:pt x="458790" y="711931"/>
                  </a:lnTo>
                  <a:lnTo>
                    <a:pt x="411620" y="721569"/>
                  </a:lnTo>
                  <a:lnTo>
                    <a:pt x="362439" y="724878"/>
                  </a:lnTo>
                  <a:lnTo>
                    <a:pt x="313260" y="721569"/>
                  </a:lnTo>
                  <a:lnTo>
                    <a:pt x="266091" y="711931"/>
                  </a:lnTo>
                  <a:lnTo>
                    <a:pt x="221364" y="696395"/>
                  </a:lnTo>
                  <a:lnTo>
                    <a:pt x="179512" y="675393"/>
                  </a:lnTo>
                  <a:lnTo>
                    <a:pt x="140966" y="649357"/>
                  </a:lnTo>
                  <a:lnTo>
                    <a:pt x="106159" y="618719"/>
                  </a:lnTo>
                  <a:lnTo>
                    <a:pt x="75521" y="583911"/>
                  </a:lnTo>
                  <a:lnTo>
                    <a:pt x="49485" y="545365"/>
                  </a:lnTo>
                  <a:lnTo>
                    <a:pt x="28483" y="503513"/>
                  </a:lnTo>
                  <a:lnTo>
                    <a:pt x="12947" y="458787"/>
                  </a:lnTo>
                  <a:lnTo>
                    <a:pt x="3308" y="411618"/>
                  </a:lnTo>
                  <a:lnTo>
                    <a:pt x="0" y="362439"/>
                  </a:lnTo>
                  <a:lnTo>
                    <a:pt x="3308" y="313260"/>
                  </a:lnTo>
                  <a:lnTo>
                    <a:pt x="12947" y="266091"/>
                  </a:lnTo>
                  <a:lnTo>
                    <a:pt x="28483" y="221364"/>
                  </a:lnTo>
                  <a:lnTo>
                    <a:pt x="49485" y="179512"/>
                  </a:lnTo>
                  <a:lnTo>
                    <a:pt x="75521" y="140966"/>
                  </a:lnTo>
                  <a:lnTo>
                    <a:pt x="106159" y="106159"/>
                  </a:lnTo>
                  <a:lnTo>
                    <a:pt x="140966" y="75521"/>
                  </a:lnTo>
                  <a:lnTo>
                    <a:pt x="179512" y="49485"/>
                  </a:lnTo>
                  <a:lnTo>
                    <a:pt x="221364" y="28483"/>
                  </a:lnTo>
                  <a:lnTo>
                    <a:pt x="266091" y="12947"/>
                  </a:lnTo>
                  <a:lnTo>
                    <a:pt x="313260" y="3308"/>
                  </a:lnTo>
                  <a:lnTo>
                    <a:pt x="362439" y="0"/>
                  </a:lnTo>
                  <a:lnTo>
                    <a:pt x="411620" y="3308"/>
                  </a:lnTo>
                  <a:lnTo>
                    <a:pt x="458790" y="12947"/>
                  </a:lnTo>
                  <a:lnTo>
                    <a:pt x="503517" y="28483"/>
                  </a:lnTo>
                  <a:lnTo>
                    <a:pt x="545370" y="49485"/>
                  </a:lnTo>
                  <a:lnTo>
                    <a:pt x="583915" y="75521"/>
                  </a:lnTo>
                  <a:lnTo>
                    <a:pt x="618723" y="106159"/>
                  </a:lnTo>
                  <a:lnTo>
                    <a:pt x="649360" y="140966"/>
                  </a:lnTo>
                  <a:lnTo>
                    <a:pt x="675395" y="179512"/>
                  </a:lnTo>
                  <a:lnTo>
                    <a:pt x="696396" y="221364"/>
                  </a:lnTo>
                  <a:lnTo>
                    <a:pt x="711931" y="266091"/>
                  </a:lnTo>
                  <a:lnTo>
                    <a:pt x="721569" y="313260"/>
                  </a:lnTo>
                  <a:lnTo>
                    <a:pt x="724878" y="362439"/>
                  </a:lnTo>
                  <a:close/>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0" name="Google Shape;740;p48"/>
            <p:cNvSpPr/>
            <p:nvPr/>
          </p:nvSpPr>
          <p:spPr>
            <a:xfrm>
              <a:off x="8085137" y="9518717"/>
              <a:ext cx="229234" cy="0"/>
            </a:xfrm>
            <a:custGeom>
              <a:rect b="b" l="l" r="r" t="t"/>
              <a:pathLst>
                <a:path extrusionOk="0" h="120000" w="229234">
                  <a:moveTo>
                    <a:pt x="0" y="0"/>
                  </a:moveTo>
                  <a:lnTo>
                    <a:pt x="228830" y="0"/>
                  </a:lnTo>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1" name="Google Shape;741;p48"/>
            <p:cNvSpPr/>
            <p:nvPr/>
          </p:nvSpPr>
          <p:spPr>
            <a:xfrm>
              <a:off x="9038845" y="9518717"/>
              <a:ext cx="229234" cy="0"/>
            </a:xfrm>
            <a:custGeom>
              <a:rect b="b" l="l" r="r" t="t"/>
              <a:pathLst>
                <a:path extrusionOk="0" h="120000" w="229234">
                  <a:moveTo>
                    <a:pt x="0" y="0"/>
                  </a:moveTo>
                  <a:lnTo>
                    <a:pt x="228830" y="0"/>
                  </a:lnTo>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2" name="Google Shape;742;p48"/>
            <p:cNvSpPr/>
            <p:nvPr/>
          </p:nvSpPr>
          <p:spPr>
            <a:xfrm>
              <a:off x="9418501" y="9530922"/>
              <a:ext cx="636" cy="9525"/>
            </a:xfrm>
            <a:custGeom>
              <a:rect b="b" l="l" r="r" t="t"/>
              <a:pathLst>
                <a:path extrusionOk="0" h="9525" w="634">
                  <a:moveTo>
                    <a:pt x="167" y="0"/>
                  </a:moveTo>
                  <a:lnTo>
                    <a:pt x="167" y="9465"/>
                  </a:lnTo>
                  <a:lnTo>
                    <a:pt x="0" y="6324"/>
                  </a:lnTo>
                  <a:lnTo>
                    <a:pt x="0" y="3151"/>
                  </a:lnTo>
                  <a:lnTo>
                    <a:pt x="167" y="0"/>
                  </a:lnTo>
                  <a:close/>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3" name="Google Shape;743;p48"/>
            <p:cNvSpPr/>
            <p:nvPr/>
          </p:nvSpPr>
          <p:spPr>
            <a:xfrm>
              <a:off x="9418677" y="9342931"/>
              <a:ext cx="422909" cy="273684"/>
            </a:xfrm>
            <a:custGeom>
              <a:rect b="b" l="l" r="r" t="t"/>
              <a:pathLst>
                <a:path extrusionOk="0" h="273684" w="422909">
                  <a:moveTo>
                    <a:pt x="422782" y="124930"/>
                  </a:moveTo>
                  <a:lnTo>
                    <a:pt x="406354" y="160919"/>
                  </a:lnTo>
                  <a:lnTo>
                    <a:pt x="366662" y="190991"/>
                  </a:lnTo>
                  <a:lnTo>
                    <a:pt x="324670" y="207462"/>
                  </a:lnTo>
                  <a:lnTo>
                    <a:pt x="286356" y="214375"/>
                  </a:lnTo>
                  <a:lnTo>
                    <a:pt x="267134" y="217646"/>
                  </a:lnTo>
                  <a:lnTo>
                    <a:pt x="248034" y="222812"/>
                  </a:lnTo>
                  <a:lnTo>
                    <a:pt x="217414" y="237420"/>
                  </a:lnTo>
                  <a:lnTo>
                    <a:pt x="187847" y="254899"/>
                  </a:lnTo>
                  <a:lnTo>
                    <a:pt x="157589" y="268905"/>
                  </a:lnTo>
                  <a:lnTo>
                    <a:pt x="94583" y="266149"/>
                  </a:lnTo>
                  <a:lnTo>
                    <a:pt x="41416" y="230385"/>
                  </a:lnTo>
                  <a:lnTo>
                    <a:pt x="16804" y="197970"/>
                  </a:lnTo>
                  <a:lnTo>
                    <a:pt x="2194" y="159199"/>
                  </a:lnTo>
                  <a:lnTo>
                    <a:pt x="0" y="141548"/>
                  </a:lnTo>
                  <a:lnTo>
                    <a:pt x="0" y="130983"/>
                  </a:lnTo>
                  <a:lnTo>
                    <a:pt x="11486" y="87392"/>
                  </a:lnTo>
                  <a:lnTo>
                    <a:pt x="48613" y="41029"/>
                  </a:lnTo>
                  <a:lnTo>
                    <a:pt x="101577" y="11297"/>
                  </a:lnTo>
                  <a:lnTo>
                    <a:pt x="175051" y="0"/>
                  </a:lnTo>
                  <a:lnTo>
                    <a:pt x="221189" y="4330"/>
                  </a:lnTo>
                  <a:lnTo>
                    <a:pt x="267080" y="14934"/>
                  </a:lnTo>
                  <a:lnTo>
                    <a:pt x="311793" y="30055"/>
                  </a:lnTo>
                  <a:lnTo>
                    <a:pt x="354397" y="47938"/>
                  </a:lnTo>
                  <a:lnTo>
                    <a:pt x="399918" y="76327"/>
                  </a:lnTo>
                  <a:lnTo>
                    <a:pt x="417456" y="98188"/>
                  </a:lnTo>
                  <a:lnTo>
                    <a:pt x="422782" y="124930"/>
                  </a:lnTo>
                  <a:close/>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4" name="Google Shape;744;p48"/>
            <p:cNvSpPr/>
            <p:nvPr/>
          </p:nvSpPr>
          <p:spPr>
            <a:xfrm>
              <a:off x="9841460" y="9517205"/>
              <a:ext cx="636" cy="8890"/>
            </a:xfrm>
            <a:custGeom>
              <a:rect b="b" l="l" r="r" t="t"/>
              <a:pathLst>
                <a:path extrusionOk="0" h="8890" w="634">
                  <a:moveTo>
                    <a:pt x="0" y="8282"/>
                  </a:moveTo>
                  <a:lnTo>
                    <a:pt x="0" y="0"/>
                  </a:lnTo>
                  <a:lnTo>
                    <a:pt x="303" y="2680"/>
                  </a:lnTo>
                  <a:lnTo>
                    <a:pt x="324" y="5444"/>
                  </a:lnTo>
                  <a:lnTo>
                    <a:pt x="0" y="8282"/>
                  </a:lnTo>
                  <a:close/>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5" name="Google Shape;745;p48"/>
            <p:cNvSpPr/>
            <p:nvPr/>
          </p:nvSpPr>
          <p:spPr>
            <a:xfrm>
              <a:off x="9418677" y="9467862"/>
              <a:ext cx="422909" cy="226695"/>
            </a:xfrm>
            <a:custGeom>
              <a:rect b="b" l="l" r="r" t="t"/>
              <a:pathLst>
                <a:path extrusionOk="0" h="226695" w="422909">
                  <a:moveTo>
                    <a:pt x="422782" y="0"/>
                  </a:moveTo>
                  <a:lnTo>
                    <a:pt x="422782" y="78248"/>
                  </a:lnTo>
                  <a:lnTo>
                    <a:pt x="410305" y="109274"/>
                  </a:lnTo>
                  <a:lnTo>
                    <a:pt x="353822" y="150469"/>
                  </a:lnTo>
                  <a:lnTo>
                    <a:pt x="305576" y="164804"/>
                  </a:lnTo>
                  <a:lnTo>
                    <a:pt x="286356" y="167692"/>
                  </a:lnTo>
                  <a:lnTo>
                    <a:pt x="267134" y="170959"/>
                  </a:lnTo>
                  <a:lnTo>
                    <a:pt x="248034" y="176120"/>
                  </a:lnTo>
                  <a:lnTo>
                    <a:pt x="217414" y="190728"/>
                  </a:lnTo>
                  <a:lnTo>
                    <a:pt x="187847" y="208208"/>
                  </a:lnTo>
                  <a:lnTo>
                    <a:pt x="157589" y="222217"/>
                  </a:lnTo>
                  <a:lnTo>
                    <a:pt x="94583" y="219462"/>
                  </a:lnTo>
                  <a:lnTo>
                    <a:pt x="41416" y="183701"/>
                  </a:lnTo>
                  <a:lnTo>
                    <a:pt x="12705" y="143504"/>
                  </a:lnTo>
                  <a:lnTo>
                    <a:pt x="0" y="94824"/>
                  </a:lnTo>
                  <a:lnTo>
                    <a:pt x="0" y="16617"/>
                  </a:lnTo>
                  <a:lnTo>
                    <a:pt x="759" y="25479"/>
                  </a:lnTo>
                  <a:lnTo>
                    <a:pt x="2194" y="34268"/>
                  </a:lnTo>
                  <a:lnTo>
                    <a:pt x="16804" y="73039"/>
                  </a:lnTo>
                  <a:lnTo>
                    <a:pt x="41416" y="105454"/>
                  </a:lnTo>
                  <a:lnTo>
                    <a:pt x="94583" y="141218"/>
                  </a:lnTo>
                  <a:lnTo>
                    <a:pt x="124896" y="148163"/>
                  </a:lnTo>
                  <a:lnTo>
                    <a:pt x="157589" y="143974"/>
                  </a:lnTo>
                  <a:lnTo>
                    <a:pt x="187847" y="129968"/>
                  </a:lnTo>
                  <a:lnTo>
                    <a:pt x="217414" y="112489"/>
                  </a:lnTo>
                  <a:lnTo>
                    <a:pt x="248034" y="97881"/>
                  </a:lnTo>
                  <a:lnTo>
                    <a:pt x="267134" y="92715"/>
                  </a:lnTo>
                  <a:lnTo>
                    <a:pt x="286356" y="89444"/>
                  </a:lnTo>
                  <a:lnTo>
                    <a:pt x="305576" y="86555"/>
                  </a:lnTo>
                  <a:lnTo>
                    <a:pt x="324670" y="82531"/>
                  </a:lnTo>
                  <a:lnTo>
                    <a:pt x="366662" y="66060"/>
                  </a:lnTo>
                  <a:lnTo>
                    <a:pt x="406354" y="35988"/>
                  </a:lnTo>
                  <a:lnTo>
                    <a:pt x="420881" y="9918"/>
                  </a:lnTo>
                  <a:lnTo>
                    <a:pt x="422782" y="0"/>
                  </a:lnTo>
                  <a:close/>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46" name="Google Shape;746;p48"/>
            <p:cNvPicPr preferRelativeResize="0"/>
            <p:nvPr/>
          </p:nvPicPr>
          <p:blipFill rotWithShape="1">
            <a:blip r:embed="rId17">
              <a:alphaModFix/>
            </a:blip>
            <a:srcRect b="0" l="0" r="0" t="0"/>
            <a:stretch/>
          </p:blipFill>
          <p:spPr>
            <a:xfrm>
              <a:off x="9489885" y="9410701"/>
              <a:ext cx="131336" cy="131346"/>
            </a:xfrm>
            <a:prstGeom prst="rect">
              <a:avLst/>
            </a:prstGeom>
            <a:noFill/>
            <a:ln>
              <a:noFill/>
            </a:ln>
          </p:spPr>
        </p:pic>
        <p:sp>
          <p:nvSpPr>
            <p:cNvPr id="747" name="Google Shape;747;p48"/>
            <p:cNvSpPr/>
            <p:nvPr/>
          </p:nvSpPr>
          <p:spPr>
            <a:xfrm>
              <a:off x="7530924" y="9361351"/>
              <a:ext cx="287654" cy="314959"/>
            </a:xfrm>
            <a:custGeom>
              <a:rect b="b" l="l" r="r" t="t"/>
              <a:pathLst>
                <a:path extrusionOk="0" h="314959" w="287654">
                  <a:moveTo>
                    <a:pt x="287425" y="71055"/>
                  </a:moveTo>
                  <a:lnTo>
                    <a:pt x="276132" y="43396"/>
                  </a:lnTo>
                  <a:lnTo>
                    <a:pt x="245334" y="20810"/>
                  </a:lnTo>
                  <a:lnTo>
                    <a:pt x="199656" y="5583"/>
                  </a:lnTo>
                  <a:lnTo>
                    <a:pt x="143723" y="0"/>
                  </a:lnTo>
                  <a:lnTo>
                    <a:pt x="87778" y="5583"/>
                  </a:lnTo>
                  <a:lnTo>
                    <a:pt x="42094" y="20810"/>
                  </a:lnTo>
                  <a:lnTo>
                    <a:pt x="11293" y="43396"/>
                  </a:lnTo>
                  <a:lnTo>
                    <a:pt x="0" y="71055"/>
                  </a:lnTo>
                  <a:lnTo>
                    <a:pt x="1723" y="82091"/>
                  </a:lnTo>
                  <a:lnTo>
                    <a:pt x="6722" y="92590"/>
                  </a:lnTo>
                  <a:lnTo>
                    <a:pt x="14736" y="102423"/>
                  </a:lnTo>
                  <a:lnTo>
                    <a:pt x="25507" y="111462"/>
                  </a:lnTo>
                  <a:lnTo>
                    <a:pt x="25507" y="314733"/>
                  </a:lnTo>
                  <a:lnTo>
                    <a:pt x="264641" y="314733"/>
                  </a:lnTo>
                  <a:lnTo>
                    <a:pt x="264641" y="109473"/>
                  </a:lnTo>
                  <a:lnTo>
                    <a:pt x="274279" y="100786"/>
                  </a:lnTo>
                  <a:lnTo>
                    <a:pt x="281436" y="91414"/>
                  </a:lnTo>
                  <a:lnTo>
                    <a:pt x="285891" y="81468"/>
                  </a:lnTo>
                  <a:lnTo>
                    <a:pt x="287425" y="71055"/>
                  </a:lnTo>
                  <a:close/>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8" name="Google Shape;748;p48"/>
            <p:cNvSpPr/>
            <p:nvPr/>
          </p:nvSpPr>
          <p:spPr>
            <a:xfrm>
              <a:off x="7674637" y="9361347"/>
              <a:ext cx="240029" cy="314959"/>
            </a:xfrm>
            <a:custGeom>
              <a:rect b="b" l="l" r="r" t="t"/>
              <a:pathLst>
                <a:path extrusionOk="0" h="314959" w="240029">
                  <a:moveTo>
                    <a:pt x="120917" y="314733"/>
                  </a:moveTo>
                  <a:lnTo>
                    <a:pt x="217050" y="314733"/>
                  </a:lnTo>
                  <a:lnTo>
                    <a:pt x="217050" y="109473"/>
                  </a:lnTo>
                  <a:lnTo>
                    <a:pt x="226693" y="100788"/>
                  </a:lnTo>
                  <a:lnTo>
                    <a:pt x="233850" y="91422"/>
                  </a:lnTo>
                  <a:lnTo>
                    <a:pt x="238303" y="81477"/>
                  </a:lnTo>
                  <a:lnTo>
                    <a:pt x="239835" y="71055"/>
                  </a:lnTo>
                  <a:lnTo>
                    <a:pt x="228541" y="43396"/>
                  </a:lnTo>
                  <a:lnTo>
                    <a:pt x="197743" y="20810"/>
                  </a:lnTo>
                  <a:lnTo>
                    <a:pt x="152066" y="5583"/>
                  </a:lnTo>
                  <a:lnTo>
                    <a:pt x="96133" y="0"/>
                  </a:lnTo>
                  <a:lnTo>
                    <a:pt x="0" y="0"/>
                  </a:lnTo>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9" name="Google Shape;749;p48"/>
            <p:cNvSpPr/>
            <p:nvPr/>
          </p:nvSpPr>
          <p:spPr>
            <a:xfrm>
              <a:off x="7795555" y="9470821"/>
              <a:ext cx="96520" cy="0"/>
            </a:xfrm>
            <a:custGeom>
              <a:rect b="b" l="l" r="r" t="t"/>
              <a:pathLst>
                <a:path extrusionOk="0" h="120000" w="96520">
                  <a:moveTo>
                    <a:pt x="0" y="0"/>
                  </a:moveTo>
                  <a:lnTo>
                    <a:pt x="96133" y="0"/>
                  </a:lnTo>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50" name="Google Shape;750;p48"/>
            <p:cNvSpPr/>
            <p:nvPr/>
          </p:nvSpPr>
          <p:spPr>
            <a:xfrm>
              <a:off x="7795547" y="9628580"/>
              <a:ext cx="96520" cy="0"/>
            </a:xfrm>
            <a:custGeom>
              <a:rect b="b" l="l" r="r" t="t"/>
              <a:pathLst>
                <a:path extrusionOk="0" h="120000" w="96520">
                  <a:moveTo>
                    <a:pt x="96133" y="0"/>
                  </a:moveTo>
                  <a:lnTo>
                    <a:pt x="0" y="0"/>
                  </a:lnTo>
                </a:path>
              </a:pathLst>
            </a:custGeom>
            <a:noFill/>
            <a:ln cap="flat" cmpd="sng" w="4750">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51" name="Google Shape;751;p48"/>
            <p:cNvSpPr/>
            <p:nvPr/>
          </p:nvSpPr>
          <p:spPr>
            <a:xfrm>
              <a:off x="7587107" y="9415240"/>
              <a:ext cx="161925" cy="210184"/>
            </a:xfrm>
            <a:custGeom>
              <a:rect b="b" l="l" r="r" t="t"/>
              <a:pathLst>
                <a:path extrusionOk="0" h="210184" w="161925">
                  <a:moveTo>
                    <a:pt x="10477" y="24295"/>
                  </a:moveTo>
                  <a:lnTo>
                    <a:pt x="8940" y="20586"/>
                  </a:lnTo>
                  <a:lnTo>
                    <a:pt x="5245" y="19062"/>
                  </a:lnTo>
                  <a:lnTo>
                    <a:pt x="1536" y="20586"/>
                  </a:lnTo>
                  <a:lnTo>
                    <a:pt x="0" y="24295"/>
                  </a:lnTo>
                  <a:lnTo>
                    <a:pt x="1536" y="27990"/>
                  </a:lnTo>
                  <a:lnTo>
                    <a:pt x="5245" y="29527"/>
                  </a:lnTo>
                  <a:lnTo>
                    <a:pt x="8940" y="27990"/>
                  </a:lnTo>
                  <a:lnTo>
                    <a:pt x="10477" y="24295"/>
                  </a:lnTo>
                  <a:close/>
                </a:path>
                <a:path extrusionOk="0" h="210184" w="161925">
                  <a:moveTo>
                    <a:pt x="56197" y="5245"/>
                  </a:moveTo>
                  <a:lnTo>
                    <a:pt x="54660" y="1536"/>
                  </a:lnTo>
                  <a:lnTo>
                    <a:pt x="50965" y="0"/>
                  </a:lnTo>
                  <a:lnTo>
                    <a:pt x="47256" y="1536"/>
                  </a:lnTo>
                  <a:lnTo>
                    <a:pt x="45720" y="5245"/>
                  </a:lnTo>
                  <a:lnTo>
                    <a:pt x="47256" y="8940"/>
                  </a:lnTo>
                  <a:lnTo>
                    <a:pt x="50965" y="10477"/>
                  </a:lnTo>
                  <a:lnTo>
                    <a:pt x="54660" y="8940"/>
                  </a:lnTo>
                  <a:lnTo>
                    <a:pt x="56197" y="5245"/>
                  </a:lnTo>
                  <a:close/>
                </a:path>
                <a:path extrusionOk="0" h="210184" w="161925">
                  <a:moveTo>
                    <a:pt x="161607" y="204635"/>
                  </a:moveTo>
                  <a:lnTo>
                    <a:pt x="160070" y="200926"/>
                  </a:lnTo>
                  <a:lnTo>
                    <a:pt x="156375" y="199402"/>
                  </a:lnTo>
                  <a:lnTo>
                    <a:pt x="152666" y="200926"/>
                  </a:lnTo>
                  <a:lnTo>
                    <a:pt x="151130" y="204635"/>
                  </a:lnTo>
                  <a:lnTo>
                    <a:pt x="152666" y="208330"/>
                  </a:lnTo>
                  <a:lnTo>
                    <a:pt x="156375" y="209867"/>
                  </a:lnTo>
                  <a:lnTo>
                    <a:pt x="160070" y="208330"/>
                  </a:lnTo>
                  <a:lnTo>
                    <a:pt x="161607" y="204635"/>
                  </a:lnTo>
                  <a:close/>
                </a:path>
              </a:pathLst>
            </a:custGeom>
            <a:solidFill>
              <a:srgbClr val="251B5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52" name="Google Shape;752;p48"/>
            <p:cNvPicPr preferRelativeResize="0"/>
            <p:nvPr/>
          </p:nvPicPr>
          <p:blipFill rotWithShape="1">
            <a:blip r:embed="rId18">
              <a:alphaModFix/>
            </a:blip>
            <a:srcRect b="0" l="0" r="0" t="0"/>
            <a:stretch/>
          </p:blipFill>
          <p:spPr>
            <a:xfrm>
              <a:off x="8591666" y="9486910"/>
              <a:ext cx="116551" cy="116551"/>
            </a:xfrm>
            <a:prstGeom prst="rect">
              <a:avLst/>
            </a:prstGeom>
            <a:noFill/>
            <a:ln>
              <a:noFill/>
            </a:ln>
          </p:spPr>
        </p:pic>
        <p:sp>
          <p:nvSpPr>
            <p:cNvPr id="753" name="Google Shape;753;p48"/>
            <p:cNvSpPr/>
            <p:nvPr/>
          </p:nvSpPr>
          <p:spPr>
            <a:xfrm>
              <a:off x="8458428" y="9381039"/>
              <a:ext cx="436245" cy="275590"/>
            </a:xfrm>
            <a:custGeom>
              <a:rect b="b" l="l" r="r" t="t"/>
              <a:pathLst>
                <a:path extrusionOk="0" h="275590" w="436245">
                  <a:moveTo>
                    <a:pt x="90970" y="161213"/>
                  </a:moveTo>
                  <a:lnTo>
                    <a:pt x="88582" y="158813"/>
                  </a:lnTo>
                  <a:lnTo>
                    <a:pt x="82702" y="158813"/>
                  </a:lnTo>
                  <a:lnTo>
                    <a:pt x="80302" y="161213"/>
                  </a:lnTo>
                  <a:lnTo>
                    <a:pt x="80302" y="167093"/>
                  </a:lnTo>
                  <a:lnTo>
                    <a:pt x="82702" y="169494"/>
                  </a:lnTo>
                  <a:lnTo>
                    <a:pt x="85648" y="169494"/>
                  </a:lnTo>
                  <a:lnTo>
                    <a:pt x="88582" y="169494"/>
                  </a:lnTo>
                  <a:lnTo>
                    <a:pt x="90970" y="167093"/>
                  </a:lnTo>
                  <a:lnTo>
                    <a:pt x="90970" y="161213"/>
                  </a:lnTo>
                  <a:close/>
                </a:path>
                <a:path extrusionOk="0" h="275590" w="436245">
                  <a:moveTo>
                    <a:pt x="302717" y="161213"/>
                  </a:moveTo>
                  <a:lnTo>
                    <a:pt x="300329" y="158813"/>
                  </a:lnTo>
                  <a:lnTo>
                    <a:pt x="294436" y="158813"/>
                  </a:lnTo>
                  <a:lnTo>
                    <a:pt x="292049" y="161213"/>
                  </a:lnTo>
                  <a:lnTo>
                    <a:pt x="292049" y="167093"/>
                  </a:lnTo>
                  <a:lnTo>
                    <a:pt x="294436" y="169494"/>
                  </a:lnTo>
                  <a:lnTo>
                    <a:pt x="297383" y="169494"/>
                  </a:lnTo>
                  <a:lnTo>
                    <a:pt x="300329" y="169494"/>
                  </a:lnTo>
                  <a:lnTo>
                    <a:pt x="302717" y="167093"/>
                  </a:lnTo>
                  <a:lnTo>
                    <a:pt x="302717" y="161213"/>
                  </a:lnTo>
                  <a:close/>
                </a:path>
                <a:path extrusionOk="0" h="275590" w="436245">
                  <a:moveTo>
                    <a:pt x="435940" y="2400"/>
                  </a:moveTo>
                  <a:lnTo>
                    <a:pt x="433539" y="0"/>
                  </a:lnTo>
                  <a:lnTo>
                    <a:pt x="425272" y="0"/>
                  </a:lnTo>
                  <a:lnTo>
                    <a:pt x="425272" y="10680"/>
                  </a:lnTo>
                  <a:lnTo>
                    <a:pt x="425272" y="211747"/>
                  </a:lnTo>
                  <a:lnTo>
                    <a:pt x="382117" y="211747"/>
                  </a:lnTo>
                  <a:lnTo>
                    <a:pt x="382117" y="106883"/>
                  </a:lnTo>
                  <a:lnTo>
                    <a:pt x="382117" y="63614"/>
                  </a:lnTo>
                  <a:lnTo>
                    <a:pt x="382117" y="55333"/>
                  </a:lnTo>
                  <a:lnTo>
                    <a:pt x="379717" y="52933"/>
                  </a:lnTo>
                  <a:lnTo>
                    <a:pt x="371449" y="52933"/>
                  </a:lnTo>
                  <a:lnTo>
                    <a:pt x="371449" y="63614"/>
                  </a:lnTo>
                  <a:lnTo>
                    <a:pt x="371449" y="106883"/>
                  </a:lnTo>
                  <a:lnTo>
                    <a:pt x="371449" y="116674"/>
                  </a:lnTo>
                  <a:lnTo>
                    <a:pt x="371449" y="211747"/>
                  </a:lnTo>
                  <a:lnTo>
                    <a:pt x="371449" y="221424"/>
                  </a:lnTo>
                  <a:lnTo>
                    <a:pt x="371449" y="264693"/>
                  </a:lnTo>
                  <a:lnTo>
                    <a:pt x="328193" y="264693"/>
                  </a:lnTo>
                  <a:lnTo>
                    <a:pt x="351396" y="229806"/>
                  </a:lnTo>
                  <a:lnTo>
                    <a:pt x="371449" y="221424"/>
                  </a:lnTo>
                  <a:lnTo>
                    <a:pt x="371449" y="211747"/>
                  </a:lnTo>
                  <a:lnTo>
                    <a:pt x="370827" y="211747"/>
                  </a:lnTo>
                  <a:lnTo>
                    <a:pt x="365125" y="212902"/>
                  </a:lnTo>
                  <a:lnTo>
                    <a:pt x="325526" y="242252"/>
                  </a:lnTo>
                  <a:lnTo>
                    <a:pt x="318401" y="264693"/>
                  </a:lnTo>
                  <a:lnTo>
                    <a:pt x="63728" y="264693"/>
                  </a:lnTo>
                  <a:lnTo>
                    <a:pt x="62471" y="258368"/>
                  </a:lnTo>
                  <a:lnTo>
                    <a:pt x="56616" y="242252"/>
                  </a:lnTo>
                  <a:lnTo>
                    <a:pt x="53949" y="238683"/>
                  </a:lnTo>
                  <a:lnTo>
                    <a:pt x="53949" y="264693"/>
                  </a:lnTo>
                  <a:lnTo>
                    <a:pt x="10680" y="264693"/>
                  </a:lnTo>
                  <a:lnTo>
                    <a:pt x="10680" y="221424"/>
                  </a:lnTo>
                  <a:lnTo>
                    <a:pt x="21221" y="225171"/>
                  </a:lnTo>
                  <a:lnTo>
                    <a:pt x="50215" y="254152"/>
                  </a:lnTo>
                  <a:lnTo>
                    <a:pt x="53949" y="264693"/>
                  </a:lnTo>
                  <a:lnTo>
                    <a:pt x="53949" y="238683"/>
                  </a:lnTo>
                  <a:lnTo>
                    <a:pt x="46583" y="228803"/>
                  </a:lnTo>
                  <a:lnTo>
                    <a:pt x="36690" y="221424"/>
                  </a:lnTo>
                  <a:lnTo>
                    <a:pt x="33121" y="218757"/>
                  </a:lnTo>
                  <a:lnTo>
                    <a:pt x="16992" y="212902"/>
                  </a:lnTo>
                  <a:lnTo>
                    <a:pt x="11303" y="211747"/>
                  </a:lnTo>
                  <a:lnTo>
                    <a:pt x="10680" y="211747"/>
                  </a:lnTo>
                  <a:lnTo>
                    <a:pt x="10680" y="116674"/>
                  </a:lnTo>
                  <a:lnTo>
                    <a:pt x="46583" y="99517"/>
                  </a:lnTo>
                  <a:lnTo>
                    <a:pt x="63728" y="63614"/>
                  </a:lnTo>
                  <a:lnTo>
                    <a:pt x="318401" y="63614"/>
                  </a:lnTo>
                  <a:lnTo>
                    <a:pt x="335572" y="99517"/>
                  </a:lnTo>
                  <a:lnTo>
                    <a:pt x="371449" y="116674"/>
                  </a:lnTo>
                  <a:lnTo>
                    <a:pt x="371449" y="106883"/>
                  </a:lnTo>
                  <a:lnTo>
                    <a:pt x="360921" y="103136"/>
                  </a:lnTo>
                  <a:lnTo>
                    <a:pt x="351396" y="98501"/>
                  </a:lnTo>
                  <a:lnTo>
                    <a:pt x="343179" y="91897"/>
                  </a:lnTo>
                  <a:lnTo>
                    <a:pt x="336575" y="83667"/>
                  </a:lnTo>
                  <a:lnTo>
                    <a:pt x="331914" y="74142"/>
                  </a:lnTo>
                  <a:lnTo>
                    <a:pt x="328193" y="63614"/>
                  </a:lnTo>
                  <a:lnTo>
                    <a:pt x="371449" y="63614"/>
                  </a:lnTo>
                  <a:lnTo>
                    <a:pt x="371449" y="52933"/>
                  </a:lnTo>
                  <a:lnTo>
                    <a:pt x="63614" y="52933"/>
                  </a:lnTo>
                  <a:lnTo>
                    <a:pt x="63614" y="10680"/>
                  </a:lnTo>
                  <a:lnTo>
                    <a:pt x="425272" y="10680"/>
                  </a:lnTo>
                  <a:lnTo>
                    <a:pt x="425272" y="0"/>
                  </a:lnTo>
                  <a:lnTo>
                    <a:pt x="55346" y="0"/>
                  </a:lnTo>
                  <a:lnTo>
                    <a:pt x="53949" y="1397"/>
                  </a:lnTo>
                  <a:lnTo>
                    <a:pt x="53949" y="63614"/>
                  </a:lnTo>
                  <a:lnTo>
                    <a:pt x="50215" y="74142"/>
                  </a:lnTo>
                  <a:lnTo>
                    <a:pt x="21221" y="103136"/>
                  </a:lnTo>
                  <a:lnTo>
                    <a:pt x="10680" y="106883"/>
                  </a:lnTo>
                  <a:lnTo>
                    <a:pt x="10680" y="63614"/>
                  </a:lnTo>
                  <a:lnTo>
                    <a:pt x="53949" y="63614"/>
                  </a:lnTo>
                  <a:lnTo>
                    <a:pt x="53949" y="1397"/>
                  </a:lnTo>
                  <a:lnTo>
                    <a:pt x="52946" y="2400"/>
                  </a:lnTo>
                  <a:lnTo>
                    <a:pt x="52946" y="52933"/>
                  </a:lnTo>
                  <a:lnTo>
                    <a:pt x="2413" y="52933"/>
                  </a:lnTo>
                  <a:lnTo>
                    <a:pt x="0" y="55333"/>
                  </a:lnTo>
                  <a:lnTo>
                    <a:pt x="0" y="272973"/>
                  </a:lnTo>
                  <a:lnTo>
                    <a:pt x="2413" y="275374"/>
                  </a:lnTo>
                  <a:lnTo>
                    <a:pt x="379717" y="275374"/>
                  </a:lnTo>
                  <a:lnTo>
                    <a:pt x="382117" y="272973"/>
                  </a:lnTo>
                  <a:lnTo>
                    <a:pt x="382117" y="264693"/>
                  </a:lnTo>
                  <a:lnTo>
                    <a:pt x="382117" y="222440"/>
                  </a:lnTo>
                  <a:lnTo>
                    <a:pt x="433539" y="222440"/>
                  </a:lnTo>
                  <a:lnTo>
                    <a:pt x="434555" y="221424"/>
                  </a:lnTo>
                  <a:lnTo>
                    <a:pt x="435940" y="220027"/>
                  </a:lnTo>
                  <a:lnTo>
                    <a:pt x="435940" y="10680"/>
                  </a:lnTo>
                  <a:lnTo>
                    <a:pt x="435940" y="2400"/>
                  </a:lnTo>
                  <a:close/>
                </a:path>
              </a:pathLst>
            </a:custGeom>
            <a:solidFill>
              <a:srgbClr val="251B5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754" name="Google Shape;754;p48"/>
          <p:cNvSpPr txBox="1"/>
          <p:nvPr/>
        </p:nvSpPr>
        <p:spPr>
          <a:xfrm>
            <a:off x="3422298" y="3983800"/>
            <a:ext cx="1293900" cy="1308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800">
                <a:solidFill>
                  <a:srgbClr val="533283"/>
                </a:solidFill>
                <a:latin typeface="Montserrat"/>
                <a:ea typeface="Montserrat"/>
                <a:cs typeface="Montserrat"/>
                <a:sym typeface="Montserrat"/>
              </a:rPr>
              <a:t>Medium of Exchange</a:t>
            </a:r>
            <a:endParaRPr sz="800">
              <a:latin typeface="Montserrat"/>
              <a:ea typeface="Montserrat"/>
              <a:cs typeface="Montserrat"/>
              <a:sym typeface="Montserrat"/>
            </a:endParaRPr>
          </a:p>
        </p:txBody>
      </p:sp>
      <p:grpSp>
        <p:nvGrpSpPr>
          <p:cNvPr id="755" name="Google Shape;755;p48"/>
          <p:cNvGrpSpPr/>
          <p:nvPr/>
        </p:nvGrpSpPr>
        <p:grpSpPr>
          <a:xfrm>
            <a:off x="4854825" y="2072032"/>
            <a:ext cx="3777468" cy="1220799"/>
            <a:chOff x="10673889" y="4555919"/>
            <a:chExt cx="8305778" cy="2684254"/>
          </a:xfrm>
        </p:grpSpPr>
        <p:pic>
          <p:nvPicPr>
            <p:cNvPr id="756" name="Google Shape;756;p48"/>
            <p:cNvPicPr preferRelativeResize="0"/>
            <p:nvPr/>
          </p:nvPicPr>
          <p:blipFill rotWithShape="1">
            <a:blip r:embed="rId19">
              <a:alphaModFix/>
            </a:blip>
            <a:srcRect b="0" l="0" r="0" t="0"/>
            <a:stretch/>
          </p:blipFill>
          <p:spPr>
            <a:xfrm>
              <a:off x="10673889" y="4555919"/>
              <a:ext cx="8305778" cy="2684254"/>
            </a:xfrm>
            <a:prstGeom prst="rect">
              <a:avLst/>
            </a:prstGeom>
            <a:noFill/>
            <a:ln>
              <a:noFill/>
            </a:ln>
          </p:spPr>
        </p:pic>
        <p:pic>
          <p:nvPicPr>
            <p:cNvPr id="757" name="Google Shape;757;p48"/>
            <p:cNvPicPr preferRelativeResize="0"/>
            <p:nvPr/>
          </p:nvPicPr>
          <p:blipFill rotWithShape="1">
            <a:blip r:embed="rId20">
              <a:alphaModFix/>
            </a:blip>
            <a:srcRect b="0" l="0" r="0" t="0"/>
            <a:stretch/>
          </p:blipFill>
          <p:spPr>
            <a:xfrm>
              <a:off x="15617454" y="5367341"/>
              <a:ext cx="1868024" cy="1443209"/>
            </a:xfrm>
            <a:prstGeom prst="rect">
              <a:avLst/>
            </a:prstGeom>
            <a:noFill/>
            <a:ln>
              <a:noFill/>
            </a:ln>
          </p:spPr>
        </p:pic>
        <p:pic>
          <p:nvPicPr>
            <p:cNvPr id="758" name="Google Shape;758;p48"/>
            <p:cNvPicPr preferRelativeResize="0"/>
            <p:nvPr/>
          </p:nvPicPr>
          <p:blipFill rotWithShape="1">
            <a:blip r:embed="rId21">
              <a:alphaModFix/>
            </a:blip>
            <a:srcRect b="0" l="0" r="0" t="0"/>
            <a:stretch/>
          </p:blipFill>
          <p:spPr>
            <a:xfrm>
              <a:off x="15932760" y="4869705"/>
              <a:ext cx="1084228" cy="541208"/>
            </a:xfrm>
            <a:prstGeom prst="rect">
              <a:avLst/>
            </a:prstGeom>
            <a:noFill/>
            <a:ln>
              <a:noFill/>
            </a:ln>
          </p:spPr>
        </p:pic>
      </p:grpSp>
      <p:sp>
        <p:nvSpPr>
          <p:cNvPr id="759" name="Google Shape;759;p48"/>
          <p:cNvSpPr txBox="1"/>
          <p:nvPr/>
        </p:nvSpPr>
        <p:spPr>
          <a:xfrm>
            <a:off x="7302287" y="2215863"/>
            <a:ext cx="381900" cy="1437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900">
                <a:solidFill>
                  <a:srgbClr val="FFFFFF"/>
                </a:solidFill>
                <a:latin typeface="Open Sans"/>
                <a:ea typeface="Open Sans"/>
                <a:cs typeface="Open Sans"/>
                <a:sym typeface="Open Sans"/>
              </a:rPr>
              <a:t>$29.00</a:t>
            </a:r>
            <a:endParaRPr sz="900">
              <a:latin typeface="Open Sans"/>
              <a:ea typeface="Open Sans"/>
              <a:cs typeface="Open Sans"/>
              <a:sym typeface="Open Sans"/>
            </a:endParaRPr>
          </a:p>
        </p:txBody>
      </p:sp>
      <p:grpSp>
        <p:nvGrpSpPr>
          <p:cNvPr id="760" name="Google Shape;760;p48"/>
          <p:cNvGrpSpPr/>
          <p:nvPr/>
        </p:nvGrpSpPr>
        <p:grpSpPr>
          <a:xfrm>
            <a:off x="7699966" y="2214742"/>
            <a:ext cx="904943" cy="991695"/>
            <a:chOff x="16929255" y="4869705"/>
            <a:chExt cx="1989760" cy="2180508"/>
          </a:xfrm>
        </p:grpSpPr>
        <p:pic>
          <p:nvPicPr>
            <p:cNvPr id="761" name="Google Shape;761;p48"/>
            <p:cNvPicPr preferRelativeResize="0"/>
            <p:nvPr/>
          </p:nvPicPr>
          <p:blipFill rotWithShape="1">
            <a:blip r:embed="rId22">
              <a:alphaModFix/>
            </a:blip>
            <a:srcRect b="0" l="0" r="0" t="0"/>
            <a:stretch/>
          </p:blipFill>
          <p:spPr>
            <a:xfrm>
              <a:off x="16929255" y="5410913"/>
              <a:ext cx="1989760" cy="1639300"/>
            </a:xfrm>
            <a:prstGeom prst="rect">
              <a:avLst/>
            </a:prstGeom>
            <a:noFill/>
            <a:ln>
              <a:noFill/>
            </a:ln>
          </p:spPr>
        </p:pic>
        <p:pic>
          <p:nvPicPr>
            <p:cNvPr id="762" name="Google Shape;762;p48"/>
            <p:cNvPicPr preferRelativeResize="0"/>
            <p:nvPr/>
          </p:nvPicPr>
          <p:blipFill rotWithShape="1">
            <a:blip r:embed="rId23">
              <a:alphaModFix/>
            </a:blip>
            <a:srcRect b="0" l="0" r="0" t="0"/>
            <a:stretch/>
          </p:blipFill>
          <p:spPr>
            <a:xfrm>
              <a:off x="17355983" y="4869705"/>
              <a:ext cx="1290337" cy="541208"/>
            </a:xfrm>
            <a:prstGeom prst="rect">
              <a:avLst/>
            </a:prstGeom>
            <a:noFill/>
            <a:ln>
              <a:noFill/>
            </a:ln>
          </p:spPr>
        </p:pic>
      </p:grpSp>
      <p:sp>
        <p:nvSpPr>
          <p:cNvPr id="763" name="Google Shape;763;p48"/>
          <p:cNvSpPr txBox="1"/>
          <p:nvPr/>
        </p:nvSpPr>
        <p:spPr>
          <a:xfrm>
            <a:off x="7947189" y="2215863"/>
            <a:ext cx="449100" cy="1437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900">
                <a:solidFill>
                  <a:srgbClr val="FFFFFF"/>
                </a:solidFill>
                <a:latin typeface="Open Sans"/>
                <a:ea typeface="Open Sans"/>
                <a:cs typeface="Open Sans"/>
                <a:sym typeface="Open Sans"/>
              </a:rPr>
              <a:t>$350.00</a:t>
            </a:r>
            <a:endParaRPr sz="900">
              <a:latin typeface="Open Sans"/>
              <a:ea typeface="Open Sans"/>
              <a:cs typeface="Open Sans"/>
              <a:sym typeface="Open Sans"/>
            </a:endParaRPr>
          </a:p>
        </p:txBody>
      </p:sp>
      <p:sp>
        <p:nvSpPr>
          <p:cNvPr id="764" name="Google Shape;764;p48"/>
          <p:cNvSpPr txBox="1"/>
          <p:nvPr/>
        </p:nvSpPr>
        <p:spPr>
          <a:xfrm>
            <a:off x="5052001" y="2253681"/>
            <a:ext cx="1000200" cy="9855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900">
                <a:solidFill>
                  <a:srgbClr val="683C94"/>
                </a:solidFill>
                <a:latin typeface="Open Sans"/>
                <a:ea typeface="Open Sans"/>
                <a:cs typeface="Open Sans"/>
                <a:sym typeface="Open Sans"/>
              </a:rPr>
              <a:t>Unit of Account</a:t>
            </a:r>
            <a:endParaRPr sz="900">
              <a:latin typeface="Open Sans"/>
              <a:ea typeface="Open Sans"/>
              <a:cs typeface="Open Sans"/>
              <a:sym typeface="Open Sans"/>
            </a:endParaRPr>
          </a:p>
          <a:p>
            <a:pPr indent="0" lvl="0" marL="0" marR="0" rtl="0" algn="l">
              <a:lnSpc>
                <a:spcPct val="101800"/>
              </a:lnSpc>
              <a:spcBef>
                <a:spcPts val="700"/>
              </a:spcBef>
              <a:spcAft>
                <a:spcPts val="0"/>
              </a:spcAft>
              <a:buNone/>
            </a:pPr>
            <a:r>
              <a:rPr lang="en" sz="800">
                <a:solidFill>
                  <a:srgbClr val="58595B"/>
                </a:solidFill>
                <a:latin typeface="Open Sans"/>
                <a:ea typeface="Open Sans"/>
                <a:cs typeface="Open Sans"/>
                <a:sym typeface="Open Sans"/>
              </a:rPr>
              <a:t>Consumers know the value of something when you assign a price (monetary value) to it.</a:t>
            </a:r>
            <a:endParaRPr sz="800">
              <a:latin typeface="Open Sans"/>
              <a:ea typeface="Open Sans"/>
              <a:cs typeface="Open Sans"/>
              <a:sym typeface="Open Sans"/>
            </a:endParaRPr>
          </a:p>
        </p:txBody>
      </p:sp>
      <p:sp>
        <p:nvSpPr>
          <p:cNvPr id="765" name="Google Shape;765;p48"/>
          <p:cNvSpPr txBox="1"/>
          <p:nvPr/>
        </p:nvSpPr>
        <p:spPr>
          <a:xfrm>
            <a:off x="4851976" y="3519911"/>
            <a:ext cx="3708600" cy="1247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8595B"/>
                </a:solidFill>
                <a:latin typeface="Montserrat"/>
                <a:ea typeface="Montserrat"/>
                <a:cs typeface="Montserrat"/>
                <a:sym typeface="Montserrat"/>
              </a:rPr>
              <a:t>Think of it like this: if you wanted to buy a new car, you could compare prices from diﬀerent dealerships and make an informed decision about which one to buy based on the price in dollars. Without a unit of account, you’d have to try to compare the value of one car to another using something else, like the number of cows it was worth or the length of time it took to make the car.</a:t>
            </a:r>
            <a:endParaRPr sz="800">
              <a:latin typeface="Montserrat"/>
              <a:ea typeface="Montserrat"/>
              <a:cs typeface="Montserrat"/>
              <a:sym typeface="Montserrat"/>
            </a:endParaRPr>
          </a:p>
          <a:p>
            <a:pPr indent="0" lvl="0" marL="0" marR="114300" rtl="0" algn="l">
              <a:lnSpc>
                <a:spcPct val="101800"/>
              </a:lnSpc>
              <a:spcBef>
                <a:spcPts val="900"/>
              </a:spcBef>
              <a:spcAft>
                <a:spcPts val="0"/>
              </a:spcAft>
              <a:buNone/>
            </a:pPr>
            <a:r>
              <a:rPr lang="en" sz="800">
                <a:solidFill>
                  <a:srgbClr val="58595B"/>
                </a:solidFill>
                <a:latin typeface="Montserrat"/>
                <a:ea typeface="Montserrat"/>
                <a:cs typeface="Montserrat"/>
                <a:sym typeface="Montserrat"/>
              </a:rPr>
              <a:t>These three functions are what allow economies to become complex and dynamic. Without money, it would be much harder to buy and sell goods and services, and our economy would be much less developed.</a:t>
            </a:r>
            <a:endParaRPr sz="800">
              <a:latin typeface="Montserrat"/>
              <a:ea typeface="Montserrat"/>
              <a:cs typeface="Montserrat"/>
              <a:sym typeface="Montserrat"/>
            </a:endParaRPr>
          </a:p>
        </p:txBody>
      </p:sp>
      <p:sp>
        <p:nvSpPr>
          <p:cNvPr id="766" name="Google Shape;766;p48"/>
          <p:cNvSpPr/>
          <p:nvPr/>
        </p:nvSpPr>
        <p:spPr>
          <a:xfrm>
            <a:off x="4716065" y="1207930"/>
            <a:ext cx="0" cy="12134"/>
          </a:xfrm>
          <a:custGeom>
            <a:rect b="b" l="l" r="r" t="t"/>
            <a:pathLst>
              <a:path extrusionOk="0" h="26669"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67" name="Google Shape;767;p48"/>
          <p:cNvSpPr/>
          <p:nvPr/>
        </p:nvSpPr>
        <p:spPr>
          <a:xfrm>
            <a:off x="4716065" y="1277103"/>
            <a:ext cx="0" cy="3299235"/>
          </a:xfrm>
          <a:custGeom>
            <a:rect b="b" l="l" r="r" t="t"/>
            <a:pathLst>
              <a:path extrusionOk="0" h="7251065" w="120000">
                <a:moveTo>
                  <a:pt x="0" y="0"/>
                </a:moveTo>
                <a:lnTo>
                  <a:pt x="0" y="7250773"/>
                </a:lnTo>
              </a:path>
            </a:pathLst>
          </a:custGeom>
          <a:noFill/>
          <a:ln cap="flat" cmpd="sng" w="142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68" name="Google Shape;768;p48"/>
          <p:cNvSpPr/>
          <p:nvPr/>
        </p:nvSpPr>
        <p:spPr>
          <a:xfrm>
            <a:off x="4716065" y="4603392"/>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69" name="Google Shape;769;p48"/>
          <p:cNvSpPr txBox="1"/>
          <p:nvPr/>
        </p:nvSpPr>
        <p:spPr>
          <a:xfrm>
            <a:off x="8399376" y="4816582"/>
            <a:ext cx="1089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sz="700">
                <a:solidFill>
                  <a:srgbClr val="683C94"/>
                </a:solidFill>
                <a:latin typeface="Open Sans"/>
                <a:ea typeface="Open Sans"/>
                <a:cs typeface="Open Sans"/>
                <a:sym typeface="Open Sans"/>
              </a:rPr>
              <a:t>16</a:t>
            </a:r>
            <a:endParaRPr sz="700">
              <a:latin typeface="Open Sans"/>
              <a:ea typeface="Open Sans"/>
              <a:cs typeface="Open Sans"/>
              <a:sym typeface="Open Sans"/>
            </a:endParaRPr>
          </a:p>
        </p:txBody>
      </p:sp>
      <p:pic>
        <p:nvPicPr>
          <p:cNvPr id="770" name="Google Shape;770;p48" title="Bitkwa-Logo-New.png"/>
          <p:cNvPicPr preferRelativeResize="0"/>
          <p:nvPr/>
        </p:nvPicPr>
        <p:blipFill>
          <a:blip r:embed="rId24">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49"/>
          <p:cNvPicPr preferRelativeResize="0"/>
          <p:nvPr/>
        </p:nvPicPr>
        <p:blipFill rotWithShape="1">
          <a:blip r:embed="rId3">
            <a:alphaModFix/>
          </a:blip>
          <a:srcRect b="0" l="0" r="0" t="0"/>
          <a:stretch/>
        </p:blipFill>
        <p:spPr>
          <a:xfrm>
            <a:off x="6532750" y="899572"/>
            <a:ext cx="2408018" cy="1375716"/>
          </a:xfrm>
          <a:prstGeom prst="rect">
            <a:avLst/>
          </a:prstGeom>
          <a:noFill/>
          <a:ln>
            <a:noFill/>
          </a:ln>
        </p:spPr>
      </p:pic>
      <p:sp>
        <p:nvSpPr>
          <p:cNvPr id="776" name="Google Shape;776;p49"/>
          <p:cNvSpPr txBox="1"/>
          <p:nvPr/>
        </p:nvSpPr>
        <p:spPr>
          <a:xfrm rot="-538358">
            <a:off x="6751507" y="1276836"/>
            <a:ext cx="178889" cy="80492"/>
          </a:xfrm>
          <a:prstGeom prst="rect">
            <a:avLst/>
          </a:prstGeom>
          <a:noFill/>
          <a:ln>
            <a:noFill/>
          </a:ln>
        </p:spPr>
        <p:txBody>
          <a:bodyPr anchorCtr="0" anchor="t" bIns="0" lIns="0" spcFirstLastPara="1" rIns="0" wrap="square" tIns="0">
            <a:spAutoFit/>
          </a:bodyPr>
          <a:lstStyle/>
          <a:p>
            <a:pPr indent="0" lvl="0" marL="0" rtl="0" algn="l">
              <a:lnSpc>
                <a:spcPct val="74827"/>
              </a:lnSpc>
              <a:spcBef>
                <a:spcPts val="0"/>
              </a:spcBef>
              <a:spcAft>
                <a:spcPts val="0"/>
              </a:spcAft>
              <a:buNone/>
            </a:pPr>
            <a:r>
              <a:rPr lang="en" sz="700">
                <a:latin typeface="Tahoma"/>
                <a:ea typeface="Tahoma"/>
                <a:cs typeface="Tahoma"/>
                <a:sym typeface="Tahoma"/>
              </a:rPr>
              <a:t>Got</a:t>
            </a:r>
            <a:endParaRPr sz="700">
              <a:latin typeface="Tahoma"/>
              <a:ea typeface="Tahoma"/>
              <a:cs typeface="Tahoma"/>
              <a:sym typeface="Tahoma"/>
            </a:endParaRPr>
          </a:p>
        </p:txBody>
      </p:sp>
      <p:sp>
        <p:nvSpPr>
          <p:cNvPr id="777" name="Google Shape;777;p49"/>
          <p:cNvSpPr txBox="1"/>
          <p:nvPr/>
        </p:nvSpPr>
        <p:spPr>
          <a:xfrm rot="-538680">
            <a:off x="6657083" y="1378844"/>
            <a:ext cx="332575" cy="161921"/>
          </a:xfrm>
          <a:prstGeom prst="rect">
            <a:avLst/>
          </a:prstGeom>
          <a:noFill/>
          <a:ln>
            <a:noFill/>
          </a:ln>
        </p:spPr>
        <p:txBody>
          <a:bodyPr anchorCtr="0" anchor="t" bIns="0" lIns="0" spcFirstLastPara="1" rIns="0" wrap="square" tIns="0">
            <a:spAutoFit/>
          </a:bodyPr>
          <a:lstStyle/>
          <a:p>
            <a:pPr indent="0" lvl="0" marL="0" rtl="0" algn="l">
              <a:lnSpc>
                <a:spcPct val="75172"/>
              </a:lnSpc>
              <a:spcBef>
                <a:spcPts val="0"/>
              </a:spcBef>
              <a:spcAft>
                <a:spcPts val="0"/>
              </a:spcAft>
              <a:buNone/>
            </a:pPr>
            <a:r>
              <a:rPr lang="en" sz="700">
                <a:latin typeface="Tahoma"/>
                <a:ea typeface="Tahoma"/>
                <a:cs typeface="Tahoma"/>
                <a:sym typeface="Tahoma"/>
              </a:rPr>
              <a:t>Change?</a:t>
            </a:r>
            <a:endParaRPr sz="700">
              <a:latin typeface="Tahoma"/>
              <a:ea typeface="Tahoma"/>
              <a:cs typeface="Tahoma"/>
              <a:sym typeface="Tahoma"/>
            </a:endParaRPr>
          </a:p>
        </p:txBody>
      </p:sp>
      <p:sp>
        <p:nvSpPr>
          <p:cNvPr id="778" name="Google Shape;778;p49"/>
          <p:cNvSpPr txBox="1"/>
          <p:nvPr/>
        </p:nvSpPr>
        <p:spPr>
          <a:xfrm>
            <a:off x="8386004" y="1042724"/>
            <a:ext cx="329400" cy="371400"/>
          </a:xfrm>
          <a:prstGeom prst="rect">
            <a:avLst/>
          </a:prstGeom>
          <a:noFill/>
          <a:ln>
            <a:noFill/>
          </a:ln>
        </p:spPr>
        <p:txBody>
          <a:bodyPr anchorCtr="0" anchor="t" bIns="0" lIns="0" spcFirstLastPara="1" rIns="0" wrap="square" tIns="13850">
            <a:spAutoFit/>
          </a:bodyPr>
          <a:lstStyle/>
          <a:p>
            <a:pPr indent="-38100" lvl="0" marL="38100" marR="0" rtl="0" algn="l">
              <a:lnSpc>
                <a:spcPct val="115862"/>
              </a:lnSpc>
              <a:spcBef>
                <a:spcPts val="0"/>
              </a:spcBef>
              <a:spcAft>
                <a:spcPts val="0"/>
              </a:spcAft>
              <a:buNone/>
            </a:pPr>
            <a:r>
              <a:rPr lang="en" sz="700">
                <a:latin typeface="Tahoma"/>
                <a:ea typeface="Tahoma"/>
                <a:cs typeface="Tahoma"/>
                <a:sym typeface="Tahoma"/>
              </a:rPr>
              <a:t>We are change!</a:t>
            </a:r>
            <a:endParaRPr sz="700">
              <a:latin typeface="Tahoma"/>
              <a:ea typeface="Tahoma"/>
              <a:cs typeface="Tahoma"/>
              <a:sym typeface="Tahoma"/>
            </a:endParaRPr>
          </a:p>
        </p:txBody>
      </p:sp>
      <p:sp>
        <p:nvSpPr>
          <p:cNvPr id="779" name="Google Shape;779;p49"/>
          <p:cNvSpPr txBox="1"/>
          <p:nvPr/>
        </p:nvSpPr>
        <p:spPr>
          <a:xfrm>
            <a:off x="7497551" y="2066380"/>
            <a:ext cx="4521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700">
                <a:solidFill>
                  <a:srgbClr val="FFFFFF"/>
                </a:solidFill>
                <a:latin typeface="Open Sans SemiBold"/>
                <a:ea typeface="Open Sans SemiBold"/>
                <a:cs typeface="Open Sans SemiBold"/>
                <a:sym typeface="Open Sans SemiBold"/>
              </a:rPr>
              <a:t>DIVISIBLE</a:t>
            </a:r>
            <a:endParaRPr sz="700">
              <a:latin typeface="Open Sans SemiBold"/>
              <a:ea typeface="Open Sans SemiBold"/>
              <a:cs typeface="Open Sans SemiBold"/>
              <a:sym typeface="Open Sans SemiBold"/>
            </a:endParaRPr>
          </a:p>
        </p:txBody>
      </p:sp>
      <p:sp>
        <p:nvSpPr>
          <p:cNvPr id="780" name="Google Shape;780;p49"/>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781" name="Google Shape;781;p49"/>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782" name="Google Shape;782;p49"/>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pic>
        <p:nvPicPr>
          <p:cNvPr id="783" name="Google Shape;783;p49"/>
          <p:cNvPicPr preferRelativeResize="0"/>
          <p:nvPr/>
        </p:nvPicPr>
        <p:blipFill rotWithShape="1">
          <a:blip r:embed="rId5">
            <a:alphaModFix/>
          </a:blip>
          <a:srcRect b="0" l="0" r="0" t="0"/>
          <a:stretch/>
        </p:blipFill>
        <p:spPr>
          <a:xfrm>
            <a:off x="514026" y="2212074"/>
            <a:ext cx="124289" cy="124541"/>
          </a:xfrm>
          <a:prstGeom prst="rect">
            <a:avLst/>
          </a:prstGeom>
          <a:noFill/>
          <a:ln>
            <a:noFill/>
          </a:ln>
        </p:spPr>
      </p:pic>
      <p:sp>
        <p:nvSpPr>
          <p:cNvPr id="784" name="Google Shape;784;p49"/>
          <p:cNvSpPr txBox="1"/>
          <p:nvPr/>
        </p:nvSpPr>
        <p:spPr>
          <a:xfrm>
            <a:off x="685106" y="2191850"/>
            <a:ext cx="3283200" cy="6858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b="1" lang="en" sz="800">
                <a:solidFill>
                  <a:srgbClr val="683C94"/>
                </a:solidFill>
                <a:latin typeface="Montserrat"/>
                <a:ea typeface="Montserrat"/>
                <a:cs typeface="Montserrat"/>
                <a:sym typeface="Montserrat"/>
              </a:rPr>
              <a:t>Durability </a:t>
            </a:r>
            <a:r>
              <a:rPr lang="en" sz="800">
                <a:solidFill>
                  <a:srgbClr val="58595B"/>
                </a:solidFill>
                <a:latin typeface="Montserrat"/>
                <a:ea typeface="Montserrat"/>
                <a:cs typeface="Montserrat"/>
                <a:sym typeface="Montserrat"/>
              </a:rPr>
              <a:t>refers to </a:t>
            </a:r>
            <a:r>
              <a:rPr i="0" lang="en" sz="700">
                <a:solidFill>
                  <a:srgbClr val="444746"/>
                </a:solidFill>
                <a:latin typeface="Montserrat"/>
                <a:ea typeface="Montserrat"/>
                <a:cs typeface="Montserrat"/>
                <a:sym typeface="Montserrat"/>
              </a:rPr>
              <a:t>money's</a:t>
            </a:r>
            <a:r>
              <a:rPr lang="en" sz="800">
                <a:solidFill>
                  <a:srgbClr val="58595B"/>
                </a:solidFill>
                <a:latin typeface="Montserrat"/>
                <a:ea typeface="Montserrat"/>
                <a:cs typeface="Montserrat"/>
                <a:sym typeface="Montserrat"/>
              </a:rPr>
              <a:t> ability to resist physical deterioration and last over time. This ensures that money can circulate in the economy in an acceptable and recognizable state. Gold is a durable material that can withstand wear and tear, making it a good representation of money’s durability characteristic.</a:t>
            </a:r>
            <a:endParaRPr sz="800">
              <a:latin typeface="Montserrat"/>
              <a:ea typeface="Montserrat"/>
              <a:cs typeface="Montserrat"/>
              <a:sym typeface="Montserrat"/>
            </a:endParaRPr>
          </a:p>
        </p:txBody>
      </p:sp>
      <p:sp>
        <p:nvSpPr>
          <p:cNvPr id="785" name="Google Shape;785;p49"/>
          <p:cNvSpPr txBox="1"/>
          <p:nvPr/>
        </p:nvSpPr>
        <p:spPr>
          <a:xfrm>
            <a:off x="437900" y="1092400"/>
            <a:ext cx="3489900" cy="8544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51B55"/>
                </a:solidFill>
                <a:latin typeface="Montserrat"/>
                <a:ea typeface="Montserrat"/>
                <a:cs typeface="Montserrat"/>
                <a:sym typeface="Montserrat"/>
              </a:rPr>
              <a:t>Properties of Money</a:t>
            </a:r>
            <a:endParaRPr sz="1600">
              <a:latin typeface="Montserrat"/>
              <a:ea typeface="Montserrat"/>
              <a:cs typeface="Montserrat"/>
              <a:sym typeface="Montserrat"/>
            </a:endParaRPr>
          </a:p>
          <a:p>
            <a:pPr indent="0" lvl="0" marL="0" marR="0" rtl="0" algn="l">
              <a:lnSpc>
                <a:spcPct val="101800"/>
              </a:lnSpc>
              <a:spcBef>
                <a:spcPts val="800"/>
              </a:spcBef>
              <a:spcAft>
                <a:spcPts val="0"/>
              </a:spcAft>
              <a:buNone/>
            </a:pPr>
            <a:r>
              <a:rPr lang="en" sz="800">
                <a:solidFill>
                  <a:srgbClr val="58595B"/>
                </a:solidFill>
                <a:latin typeface="Montserrat"/>
                <a:ea typeface="Montserrat"/>
                <a:cs typeface="Montserrat"/>
                <a:sym typeface="Montserrat"/>
              </a:rPr>
              <a:t>Over time, people have ultimately realized that money must possess certain qualities to be eﬀective as a medium of exchange. These characteristics include durability, divisibility, portability, acceptability, scarcity, and fungibility.</a:t>
            </a:r>
            <a:endParaRPr sz="800">
              <a:latin typeface="Montserrat"/>
              <a:ea typeface="Montserrat"/>
              <a:cs typeface="Montserrat"/>
              <a:sym typeface="Montserrat"/>
            </a:endParaRPr>
          </a:p>
        </p:txBody>
      </p:sp>
      <p:grpSp>
        <p:nvGrpSpPr>
          <p:cNvPr id="786" name="Google Shape;786;p49"/>
          <p:cNvGrpSpPr/>
          <p:nvPr/>
        </p:nvGrpSpPr>
        <p:grpSpPr>
          <a:xfrm>
            <a:off x="981797" y="3143663"/>
            <a:ext cx="2195395" cy="1779540"/>
            <a:chOff x="2476358" y="3275418"/>
            <a:chExt cx="1774343" cy="1438245"/>
          </a:xfrm>
        </p:grpSpPr>
        <p:pic>
          <p:nvPicPr>
            <p:cNvPr id="787" name="Google Shape;787;p49"/>
            <p:cNvPicPr preferRelativeResize="0"/>
            <p:nvPr/>
          </p:nvPicPr>
          <p:blipFill rotWithShape="1">
            <a:blip r:embed="rId6">
              <a:alphaModFix/>
            </a:blip>
            <a:srcRect b="0" l="0" r="0" t="0"/>
            <a:stretch/>
          </p:blipFill>
          <p:spPr>
            <a:xfrm>
              <a:off x="2476358" y="3275418"/>
              <a:ext cx="1774343" cy="1438245"/>
            </a:xfrm>
            <a:prstGeom prst="rect">
              <a:avLst/>
            </a:prstGeom>
            <a:noFill/>
            <a:ln>
              <a:noFill/>
            </a:ln>
          </p:spPr>
        </p:pic>
        <p:sp>
          <p:nvSpPr>
            <p:cNvPr id="788" name="Google Shape;788;p49"/>
            <p:cNvSpPr txBox="1"/>
            <p:nvPr/>
          </p:nvSpPr>
          <p:spPr>
            <a:xfrm>
              <a:off x="3070059" y="3436179"/>
              <a:ext cx="323100" cy="115500"/>
            </a:xfrm>
            <a:prstGeom prst="rect">
              <a:avLst/>
            </a:prstGeom>
            <a:noFill/>
            <a:ln>
              <a:noFill/>
            </a:ln>
          </p:spPr>
          <p:txBody>
            <a:bodyPr anchorCtr="0" anchor="t" bIns="0" lIns="0" spcFirstLastPara="1" rIns="0" wrap="square" tIns="9650">
              <a:spAutoFit/>
            </a:bodyPr>
            <a:lstStyle/>
            <a:p>
              <a:pPr indent="0" lvl="0" marL="0" rtl="0" algn="l">
                <a:lnSpc>
                  <a:spcPct val="100000"/>
                </a:lnSpc>
                <a:spcBef>
                  <a:spcPts val="0"/>
                </a:spcBef>
                <a:spcAft>
                  <a:spcPts val="0"/>
                </a:spcAft>
                <a:buNone/>
              </a:pPr>
              <a:r>
                <a:rPr lang="en" sz="866">
                  <a:latin typeface="Tahoma"/>
                  <a:ea typeface="Tahoma"/>
                  <a:cs typeface="Tahoma"/>
                  <a:sym typeface="Tahoma"/>
                </a:rPr>
                <a:t>Thanks!</a:t>
              </a:r>
              <a:endParaRPr sz="866">
                <a:latin typeface="Tahoma"/>
                <a:ea typeface="Tahoma"/>
                <a:cs typeface="Tahoma"/>
                <a:sym typeface="Tahoma"/>
              </a:endParaRPr>
            </a:p>
          </p:txBody>
        </p:sp>
        <p:sp>
          <p:nvSpPr>
            <p:cNvPr id="789" name="Google Shape;789;p49"/>
            <p:cNvSpPr txBox="1"/>
            <p:nvPr/>
          </p:nvSpPr>
          <p:spPr>
            <a:xfrm>
              <a:off x="3386556" y="3700365"/>
              <a:ext cx="314400" cy="244800"/>
            </a:xfrm>
            <a:prstGeom prst="rect">
              <a:avLst/>
            </a:prstGeom>
            <a:noFill/>
            <a:ln>
              <a:noFill/>
            </a:ln>
          </p:spPr>
          <p:txBody>
            <a:bodyPr anchorCtr="0" anchor="t" bIns="0" lIns="0" spcFirstLastPara="1" rIns="0" wrap="square" tIns="20350">
              <a:spAutoFit/>
            </a:bodyPr>
            <a:lstStyle/>
            <a:p>
              <a:pPr indent="-78569" lvl="0" marL="78569" marR="0" rtl="0" algn="l">
                <a:lnSpc>
                  <a:spcPct val="111724"/>
                </a:lnSpc>
                <a:spcBef>
                  <a:spcPts val="0"/>
                </a:spcBef>
                <a:spcAft>
                  <a:spcPts val="0"/>
                </a:spcAft>
                <a:buNone/>
              </a:pPr>
              <a:r>
                <a:rPr lang="en" sz="866">
                  <a:latin typeface="Tahoma"/>
                  <a:ea typeface="Tahoma"/>
                  <a:cs typeface="Tahoma"/>
                  <a:sym typeface="Tahoma"/>
                </a:rPr>
                <a:t>Looking good!</a:t>
              </a:r>
              <a:endParaRPr sz="866">
                <a:latin typeface="Tahoma"/>
                <a:ea typeface="Tahoma"/>
                <a:cs typeface="Tahoma"/>
                <a:sym typeface="Tahoma"/>
              </a:endParaRPr>
            </a:p>
          </p:txBody>
        </p:sp>
        <p:sp>
          <p:nvSpPr>
            <p:cNvPr id="790" name="Google Shape;790;p49"/>
            <p:cNvSpPr txBox="1"/>
            <p:nvPr/>
          </p:nvSpPr>
          <p:spPr>
            <a:xfrm>
              <a:off x="3102549" y="4503552"/>
              <a:ext cx="436500" cy="115500"/>
            </a:xfrm>
            <a:prstGeom prst="rect">
              <a:avLst/>
            </a:prstGeom>
            <a:noFill/>
            <a:ln>
              <a:noFill/>
            </a:ln>
          </p:spPr>
          <p:txBody>
            <a:bodyPr anchorCtr="0" anchor="t" bIns="0" lIns="0" spcFirstLastPara="1" rIns="0" wrap="square" tIns="9650">
              <a:spAutoFit/>
            </a:bodyPr>
            <a:lstStyle/>
            <a:p>
              <a:pPr indent="0" lvl="0" marL="0" rtl="0" algn="l">
                <a:lnSpc>
                  <a:spcPct val="100000"/>
                </a:lnSpc>
                <a:spcBef>
                  <a:spcPts val="0"/>
                </a:spcBef>
                <a:spcAft>
                  <a:spcPts val="0"/>
                </a:spcAft>
                <a:buNone/>
              </a:pPr>
              <a:r>
                <a:rPr b="1" lang="en" sz="866">
                  <a:solidFill>
                    <a:srgbClr val="FFFFFF"/>
                  </a:solidFill>
                  <a:latin typeface="Open Sans SemiBold"/>
                  <a:ea typeface="Open Sans SemiBold"/>
                  <a:cs typeface="Open Sans SemiBold"/>
                  <a:sym typeface="Open Sans SemiBold"/>
                </a:rPr>
                <a:t>DURABLE</a:t>
              </a:r>
              <a:endParaRPr sz="866">
                <a:latin typeface="Open Sans SemiBold"/>
                <a:ea typeface="Open Sans SemiBold"/>
                <a:cs typeface="Open Sans SemiBold"/>
                <a:sym typeface="Open Sans SemiBold"/>
              </a:endParaRPr>
            </a:p>
          </p:txBody>
        </p:sp>
      </p:grpSp>
      <p:pic>
        <p:nvPicPr>
          <p:cNvPr id="791" name="Google Shape;791;p49"/>
          <p:cNvPicPr preferRelativeResize="0"/>
          <p:nvPr/>
        </p:nvPicPr>
        <p:blipFill rotWithShape="1">
          <a:blip r:embed="rId7">
            <a:alphaModFix/>
          </a:blip>
          <a:srcRect b="0" l="0" r="0" t="0"/>
          <a:stretch/>
        </p:blipFill>
        <p:spPr>
          <a:xfrm>
            <a:off x="4267977" y="1112642"/>
            <a:ext cx="124288" cy="124541"/>
          </a:xfrm>
          <a:prstGeom prst="rect">
            <a:avLst/>
          </a:prstGeom>
          <a:noFill/>
          <a:ln>
            <a:noFill/>
          </a:ln>
        </p:spPr>
      </p:pic>
      <p:sp>
        <p:nvSpPr>
          <p:cNvPr id="792" name="Google Shape;792;p49"/>
          <p:cNvSpPr txBox="1"/>
          <p:nvPr/>
        </p:nvSpPr>
        <p:spPr>
          <a:xfrm>
            <a:off x="4439040" y="1092401"/>
            <a:ext cx="1989900" cy="1103700"/>
          </a:xfrm>
          <a:prstGeom prst="rect">
            <a:avLst/>
          </a:prstGeom>
          <a:noFill/>
          <a:ln>
            <a:noFill/>
          </a:ln>
        </p:spPr>
        <p:txBody>
          <a:bodyPr anchorCtr="0" anchor="t" bIns="0" lIns="0" spcFirstLastPara="1" rIns="0" wrap="square" tIns="5475">
            <a:spAutoFit/>
          </a:bodyPr>
          <a:lstStyle/>
          <a:p>
            <a:pPr indent="0" lvl="0" marL="0" marR="0" rtl="0" algn="just">
              <a:lnSpc>
                <a:spcPct val="113100"/>
              </a:lnSpc>
              <a:spcBef>
                <a:spcPts val="0"/>
              </a:spcBef>
              <a:spcAft>
                <a:spcPts val="0"/>
              </a:spcAft>
              <a:buNone/>
            </a:pPr>
            <a:r>
              <a:rPr b="1" lang="en" sz="800">
                <a:solidFill>
                  <a:srgbClr val="683C94"/>
                </a:solidFill>
                <a:latin typeface="Montserrat"/>
                <a:ea typeface="Montserrat"/>
                <a:cs typeface="Montserrat"/>
                <a:sym typeface="Montserrat"/>
              </a:rPr>
              <a:t>Divisibility </a:t>
            </a:r>
            <a:r>
              <a:rPr lang="en" sz="800">
                <a:solidFill>
                  <a:srgbClr val="58595B"/>
                </a:solidFill>
                <a:latin typeface="Montserrat"/>
                <a:ea typeface="Montserrat"/>
                <a:cs typeface="Montserrat"/>
                <a:sym typeface="Montserrat"/>
              </a:rPr>
              <a:t>refers to money’s ability to be divided into smaller units so that people can use it to make purchases of varying amounts. Paper bills can be easily divided into smaller denominations, making them a good representation of money’s divisibility characteristic.</a:t>
            </a:r>
            <a:endParaRPr sz="800">
              <a:latin typeface="Montserrat"/>
              <a:ea typeface="Montserrat"/>
              <a:cs typeface="Montserrat"/>
              <a:sym typeface="Montserrat"/>
            </a:endParaRPr>
          </a:p>
        </p:txBody>
      </p:sp>
      <p:pic>
        <p:nvPicPr>
          <p:cNvPr id="793" name="Google Shape;793;p49"/>
          <p:cNvPicPr preferRelativeResize="0"/>
          <p:nvPr/>
        </p:nvPicPr>
        <p:blipFill rotWithShape="1">
          <a:blip r:embed="rId5">
            <a:alphaModFix/>
          </a:blip>
          <a:srcRect b="0" l="0" r="0" t="0"/>
          <a:stretch/>
        </p:blipFill>
        <p:spPr>
          <a:xfrm>
            <a:off x="4267977" y="2358567"/>
            <a:ext cx="124288" cy="124541"/>
          </a:xfrm>
          <a:prstGeom prst="rect">
            <a:avLst/>
          </a:prstGeom>
          <a:noFill/>
          <a:ln>
            <a:noFill/>
          </a:ln>
        </p:spPr>
      </p:pic>
      <p:sp>
        <p:nvSpPr>
          <p:cNvPr id="794" name="Google Shape;794;p49"/>
          <p:cNvSpPr txBox="1"/>
          <p:nvPr/>
        </p:nvSpPr>
        <p:spPr>
          <a:xfrm>
            <a:off x="4439040" y="2338325"/>
            <a:ext cx="2041500" cy="1242900"/>
          </a:xfrm>
          <a:prstGeom prst="rect">
            <a:avLst/>
          </a:prstGeom>
          <a:noFill/>
          <a:ln>
            <a:noFill/>
          </a:ln>
        </p:spPr>
        <p:txBody>
          <a:bodyPr anchorCtr="0" anchor="t" bIns="0" lIns="0" spcFirstLastPara="1" rIns="0" wrap="square" tIns="5475">
            <a:spAutoFit/>
          </a:bodyPr>
          <a:lstStyle/>
          <a:p>
            <a:pPr indent="0" lvl="0" marL="0" marR="0" rtl="0" algn="just">
              <a:lnSpc>
                <a:spcPct val="113100"/>
              </a:lnSpc>
              <a:spcBef>
                <a:spcPts val="0"/>
              </a:spcBef>
              <a:spcAft>
                <a:spcPts val="0"/>
              </a:spcAft>
              <a:buNone/>
            </a:pPr>
            <a:r>
              <a:rPr b="1" lang="en" sz="800">
                <a:solidFill>
                  <a:srgbClr val="683C94"/>
                </a:solidFill>
                <a:latin typeface="Montserrat"/>
                <a:ea typeface="Montserrat"/>
                <a:cs typeface="Montserrat"/>
                <a:sym typeface="Montserrat"/>
              </a:rPr>
              <a:t>Portability </a:t>
            </a:r>
            <a:r>
              <a:rPr lang="en" sz="800">
                <a:solidFill>
                  <a:srgbClr val="58595B"/>
                </a:solidFill>
                <a:latin typeface="Montserrat"/>
                <a:ea typeface="Montserrat"/>
                <a:cs typeface="Montserrat"/>
                <a:sym typeface="Montserrat"/>
              </a:rPr>
              <a:t>refers to the ease with which money can be transported and carried around. This allows people to use money to buy and sell goods and services without diﬃculty. Credit cards are portable, as they can easily be carried in a wallet or purse, making them a good representation of money’s portability characteristic.</a:t>
            </a:r>
            <a:endParaRPr sz="800">
              <a:latin typeface="Montserrat"/>
              <a:ea typeface="Montserrat"/>
              <a:cs typeface="Montserrat"/>
              <a:sym typeface="Montserrat"/>
            </a:endParaRPr>
          </a:p>
        </p:txBody>
      </p:sp>
      <p:grpSp>
        <p:nvGrpSpPr>
          <p:cNvPr id="795" name="Google Shape;795;p49"/>
          <p:cNvGrpSpPr/>
          <p:nvPr/>
        </p:nvGrpSpPr>
        <p:grpSpPr>
          <a:xfrm>
            <a:off x="4157628" y="1194701"/>
            <a:ext cx="234332" cy="3243026"/>
            <a:chOff x="9141663" y="2626872"/>
            <a:chExt cx="515241" cy="7130665"/>
          </a:xfrm>
        </p:grpSpPr>
        <p:pic>
          <p:nvPicPr>
            <p:cNvPr id="796" name="Google Shape;796;p49"/>
            <p:cNvPicPr preferRelativeResize="0"/>
            <p:nvPr/>
          </p:nvPicPr>
          <p:blipFill rotWithShape="1">
            <a:blip r:embed="rId8">
              <a:alphaModFix/>
            </a:blip>
            <a:srcRect b="0" l="0" r="0" t="0"/>
            <a:stretch/>
          </p:blipFill>
          <p:spPr>
            <a:xfrm>
              <a:off x="9383623" y="8160578"/>
              <a:ext cx="273281" cy="273832"/>
            </a:xfrm>
            <a:prstGeom prst="rect">
              <a:avLst/>
            </a:prstGeom>
            <a:noFill/>
            <a:ln>
              <a:noFill/>
            </a:ln>
          </p:spPr>
        </p:pic>
        <p:sp>
          <p:nvSpPr>
            <p:cNvPr id="797" name="Google Shape;797;p49"/>
            <p:cNvSpPr/>
            <p:nvPr/>
          </p:nvSpPr>
          <p:spPr>
            <a:xfrm>
              <a:off x="9141663" y="2626872"/>
              <a:ext cx="0" cy="7041515"/>
            </a:xfrm>
            <a:custGeom>
              <a:rect b="b" l="l" r="r" t="t"/>
              <a:pathLst>
                <a:path extrusionOk="0" h="7041515" w="120000">
                  <a:moveTo>
                    <a:pt x="0" y="0"/>
                  </a:moveTo>
                  <a:lnTo>
                    <a:pt x="0" y="7041314"/>
                  </a:lnTo>
                </a:path>
              </a:pathLst>
            </a:custGeom>
            <a:noFill/>
            <a:ln cap="flat" cmpd="sng" w="142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98" name="Google Shape;798;p49"/>
            <p:cNvSpPr/>
            <p:nvPr/>
          </p:nvSpPr>
          <p:spPr>
            <a:xfrm>
              <a:off x="9141663" y="9730867"/>
              <a:ext cx="0" cy="26670"/>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799" name="Google Shape;799;p49"/>
          <p:cNvSpPr txBox="1"/>
          <p:nvPr/>
        </p:nvSpPr>
        <p:spPr>
          <a:xfrm>
            <a:off x="4439040" y="3691185"/>
            <a:ext cx="2040300" cy="1103700"/>
          </a:xfrm>
          <a:prstGeom prst="rect">
            <a:avLst/>
          </a:prstGeom>
          <a:noFill/>
          <a:ln>
            <a:noFill/>
          </a:ln>
        </p:spPr>
        <p:txBody>
          <a:bodyPr anchorCtr="0" anchor="t" bIns="0" lIns="0" spcFirstLastPara="1" rIns="0" wrap="square" tIns="5475">
            <a:spAutoFit/>
          </a:bodyPr>
          <a:lstStyle/>
          <a:p>
            <a:pPr indent="0" lvl="0" marL="0" marR="0" rtl="0" algn="just">
              <a:lnSpc>
                <a:spcPct val="113100"/>
              </a:lnSpc>
              <a:spcBef>
                <a:spcPts val="0"/>
              </a:spcBef>
              <a:spcAft>
                <a:spcPts val="0"/>
              </a:spcAft>
              <a:buNone/>
            </a:pPr>
            <a:r>
              <a:rPr b="1" lang="en" sz="800">
                <a:solidFill>
                  <a:srgbClr val="683C94"/>
                </a:solidFill>
                <a:latin typeface="Montserrat"/>
                <a:ea typeface="Montserrat"/>
                <a:cs typeface="Montserrat"/>
                <a:sym typeface="Montserrat"/>
              </a:rPr>
              <a:t>Acceptability </a:t>
            </a:r>
            <a:r>
              <a:rPr lang="en" sz="800">
                <a:solidFill>
                  <a:srgbClr val="58595B"/>
                </a:solidFill>
                <a:latin typeface="Montserrat"/>
                <a:ea typeface="Montserrat"/>
                <a:cs typeface="Montserrat"/>
                <a:sym typeface="Montserrat"/>
              </a:rPr>
              <a:t>refers to the widespread acceptance of money as a form of payment so that people can use it to buy and sell goods and services with conﬁdence. The US dollar is widely accepted as a form of payment, making it a good representation of the acceptability characteristic.</a:t>
            </a:r>
            <a:endParaRPr sz="800">
              <a:latin typeface="Montserrat"/>
              <a:ea typeface="Montserrat"/>
              <a:cs typeface="Montserrat"/>
              <a:sym typeface="Montserrat"/>
            </a:endParaRPr>
          </a:p>
        </p:txBody>
      </p:sp>
      <p:pic>
        <p:nvPicPr>
          <p:cNvPr id="800" name="Google Shape;800;p49"/>
          <p:cNvPicPr preferRelativeResize="0"/>
          <p:nvPr/>
        </p:nvPicPr>
        <p:blipFill rotWithShape="1">
          <a:blip r:embed="rId9">
            <a:alphaModFix/>
          </a:blip>
          <a:srcRect b="0" l="0" r="0" t="0"/>
          <a:stretch/>
        </p:blipFill>
        <p:spPr>
          <a:xfrm>
            <a:off x="6741347" y="2299418"/>
            <a:ext cx="1990869" cy="1177630"/>
          </a:xfrm>
          <a:prstGeom prst="rect">
            <a:avLst/>
          </a:prstGeom>
          <a:noFill/>
          <a:ln>
            <a:noFill/>
          </a:ln>
        </p:spPr>
      </p:pic>
      <p:sp>
        <p:nvSpPr>
          <p:cNvPr id="801" name="Google Shape;801;p49"/>
          <p:cNvSpPr txBox="1"/>
          <p:nvPr/>
        </p:nvSpPr>
        <p:spPr>
          <a:xfrm rot="-719654">
            <a:off x="6816540" y="2528807"/>
            <a:ext cx="394104" cy="78196"/>
          </a:xfrm>
          <a:prstGeom prst="rect">
            <a:avLst/>
          </a:prstGeom>
          <a:noFill/>
          <a:ln>
            <a:noFill/>
          </a:ln>
        </p:spPr>
        <p:txBody>
          <a:bodyPr anchorCtr="0" anchor="t" bIns="0" lIns="0" spcFirstLastPara="1" rIns="0" wrap="square" tIns="0">
            <a:spAutoFit/>
          </a:bodyPr>
          <a:lstStyle/>
          <a:p>
            <a:pPr indent="0" lvl="0" marL="0" rtl="0" algn="l">
              <a:lnSpc>
                <a:spcPct val="50804"/>
              </a:lnSpc>
              <a:spcBef>
                <a:spcPts val="0"/>
              </a:spcBef>
              <a:spcAft>
                <a:spcPts val="0"/>
              </a:spcAft>
              <a:buNone/>
            </a:pPr>
            <a:r>
              <a:rPr lang="en" sz="700">
                <a:latin typeface="Tahoma"/>
                <a:ea typeface="Tahoma"/>
                <a:cs typeface="Tahoma"/>
                <a:sym typeface="Tahoma"/>
              </a:rPr>
              <a:t>Field </a:t>
            </a:r>
            <a:r>
              <a:rPr baseline="30000" lang="en" sz="1000">
                <a:latin typeface="Tahoma"/>
                <a:ea typeface="Tahoma"/>
                <a:cs typeface="Tahoma"/>
                <a:sym typeface="Tahoma"/>
              </a:rPr>
              <a:t>trip!</a:t>
            </a:r>
            <a:endParaRPr baseline="30000" sz="1000">
              <a:latin typeface="Tahoma"/>
              <a:ea typeface="Tahoma"/>
              <a:cs typeface="Tahoma"/>
              <a:sym typeface="Tahoma"/>
            </a:endParaRPr>
          </a:p>
        </p:txBody>
      </p:sp>
      <p:sp>
        <p:nvSpPr>
          <p:cNvPr id="802" name="Google Shape;802;p49"/>
          <p:cNvSpPr txBox="1"/>
          <p:nvPr/>
        </p:nvSpPr>
        <p:spPr>
          <a:xfrm>
            <a:off x="7533545" y="3276860"/>
            <a:ext cx="4908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700">
                <a:solidFill>
                  <a:srgbClr val="FFFFFF"/>
                </a:solidFill>
                <a:latin typeface="Open Sans SemiBold"/>
                <a:ea typeface="Open Sans SemiBold"/>
                <a:cs typeface="Open Sans SemiBold"/>
                <a:sym typeface="Open Sans SemiBold"/>
              </a:rPr>
              <a:t>PORTABLE</a:t>
            </a:r>
            <a:endParaRPr sz="700">
              <a:latin typeface="Open Sans SemiBold"/>
              <a:ea typeface="Open Sans SemiBold"/>
              <a:cs typeface="Open Sans SemiBold"/>
              <a:sym typeface="Open Sans SemiBold"/>
            </a:endParaRPr>
          </a:p>
        </p:txBody>
      </p:sp>
      <p:pic>
        <p:nvPicPr>
          <p:cNvPr id="803" name="Google Shape;803;p49"/>
          <p:cNvPicPr preferRelativeResize="0"/>
          <p:nvPr/>
        </p:nvPicPr>
        <p:blipFill rotWithShape="1">
          <a:blip r:embed="rId10">
            <a:alphaModFix/>
          </a:blip>
          <a:srcRect b="0" l="0" r="0" t="0"/>
          <a:stretch/>
        </p:blipFill>
        <p:spPr>
          <a:xfrm>
            <a:off x="6682289" y="3440588"/>
            <a:ext cx="2054292" cy="1190722"/>
          </a:xfrm>
          <a:prstGeom prst="rect">
            <a:avLst/>
          </a:prstGeom>
          <a:noFill/>
          <a:ln>
            <a:noFill/>
          </a:ln>
        </p:spPr>
      </p:pic>
      <p:sp>
        <p:nvSpPr>
          <p:cNvPr id="804" name="Google Shape;804;p49"/>
          <p:cNvSpPr txBox="1"/>
          <p:nvPr/>
        </p:nvSpPr>
        <p:spPr>
          <a:xfrm>
            <a:off x="7501328" y="3488477"/>
            <a:ext cx="2859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700">
                <a:latin typeface="Tahoma"/>
                <a:ea typeface="Tahoma"/>
                <a:cs typeface="Tahoma"/>
                <a:sym typeface="Tahoma"/>
              </a:rPr>
              <a:t>Wanna</a:t>
            </a:r>
            <a:endParaRPr sz="700">
              <a:latin typeface="Tahoma"/>
              <a:ea typeface="Tahoma"/>
              <a:cs typeface="Tahoma"/>
              <a:sym typeface="Tahoma"/>
            </a:endParaRPr>
          </a:p>
        </p:txBody>
      </p:sp>
      <p:sp>
        <p:nvSpPr>
          <p:cNvPr id="805" name="Google Shape;805;p49"/>
          <p:cNvSpPr txBox="1"/>
          <p:nvPr/>
        </p:nvSpPr>
        <p:spPr>
          <a:xfrm>
            <a:off x="7517530" y="3574196"/>
            <a:ext cx="2538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700">
                <a:latin typeface="Tahoma"/>
                <a:ea typeface="Tahoma"/>
                <a:cs typeface="Tahoma"/>
                <a:sym typeface="Tahoma"/>
              </a:rPr>
              <a:t>trade</a:t>
            </a:r>
            <a:endParaRPr sz="700">
              <a:latin typeface="Tahoma"/>
              <a:ea typeface="Tahoma"/>
              <a:cs typeface="Tahoma"/>
              <a:sym typeface="Tahoma"/>
            </a:endParaRPr>
          </a:p>
        </p:txBody>
      </p:sp>
      <p:sp>
        <p:nvSpPr>
          <p:cNvPr id="806" name="Google Shape;806;p49"/>
          <p:cNvSpPr txBox="1"/>
          <p:nvPr/>
        </p:nvSpPr>
        <p:spPr>
          <a:xfrm>
            <a:off x="7503986" y="3659915"/>
            <a:ext cx="280500" cy="223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700">
                <a:latin typeface="Tahoma"/>
                <a:ea typeface="Tahoma"/>
                <a:cs typeface="Tahoma"/>
                <a:sym typeface="Tahoma"/>
              </a:rPr>
              <a:t>places?</a:t>
            </a:r>
            <a:endParaRPr sz="700">
              <a:latin typeface="Tahoma"/>
              <a:ea typeface="Tahoma"/>
              <a:cs typeface="Tahoma"/>
              <a:sym typeface="Tahoma"/>
            </a:endParaRPr>
          </a:p>
        </p:txBody>
      </p:sp>
      <p:sp>
        <p:nvSpPr>
          <p:cNvPr id="807" name="Google Shape;807;p49"/>
          <p:cNvSpPr txBox="1"/>
          <p:nvPr/>
        </p:nvSpPr>
        <p:spPr>
          <a:xfrm>
            <a:off x="7441664" y="4510590"/>
            <a:ext cx="5937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700">
                <a:solidFill>
                  <a:srgbClr val="FFFFFF"/>
                </a:solidFill>
                <a:latin typeface="Open Sans SemiBold"/>
                <a:ea typeface="Open Sans SemiBold"/>
                <a:cs typeface="Open Sans SemiBold"/>
                <a:sym typeface="Open Sans SemiBold"/>
              </a:rPr>
              <a:t>ACCEPTABLE</a:t>
            </a:r>
            <a:endParaRPr sz="700">
              <a:latin typeface="Open Sans SemiBold"/>
              <a:ea typeface="Open Sans SemiBold"/>
              <a:cs typeface="Open Sans SemiBold"/>
              <a:sym typeface="Open Sans SemiBold"/>
            </a:endParaRPr>
          </a:p>
        </p:txBody>
      </p:sp>
      <p:pic>
        <p:nvPicPr>
          <p:cNvPr id="808" name="Google Shape;808;p49"/>
          <p:cNvPicPr preferRelativeResize="0"/>
          <p:nvPr/>
        </p:nvPicPr>
        <p:blipFill rotWithShape="1">
          <a:blip r:embed="rId11">
            <a:alphaModFix/>
          </a:blip>
          <a:srcRect b="0" l="0" r="0" t="0"/>
          <a:stretch/>
        </p:blipFill>
        <p:spPr>
          <a:xfrm>
            <a:off x="8564375" y="4846703"/>
            <a:ext cx="65270" cy="65279"/>
          </a:xfrm>
          <a:prstGeom prst="rect">
            <a:avLst/>
          </a:prstGeom>
          <a:noFill/>
          <a:ln>
            <a:noFill/>
          </a:ln>
        </p:spPr>
      </p:pic>
      <p:sp>
        <p:nvSpPr>
          <p:cNvPr id="809" name="Google Shape;809;p49"/>
          <p:cNvSpPr/>
          <p:nvPr/>
        </p:nvSpPr>
        <p:spPr>
          <a:xfrm>
            <a:off x="4157926" y="1125783"/>
            <a:ext cx="0" cy="12134"/>
          </a:xfrm>
          <a:custGeom>
            <a:rect b="b" l="l" r="r" t="t"/>
            <a:pathLst>
              <a:path extrusionOk="0" h="26669"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10" name="Google Shape;810;p49"/>
          <p:cNvSpPr txBox="1"/>
          <p:nvPr/>
        </p:nvSpPr>
        <p:spPr>
          <a:xfrm>
            <a:off x="8399376" y="4816582"/>
            <a:ext cx="1089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sz="700">
                <a:solidFill>
                  <a:srgbClr val="683C94"/>
                </a:solidFill>
                <a:latin typeface="Open Sans"/>
                <a:ea typeface="Open Sans"/>
                <a:cs typeface="Open Sans"/>
                <a:sym typeface="Open Sans"/>
              </a:rPr>
              <a:t>17</a:t>
            </a:r>
            <a:endParaRPr sz="700">
              <a:latin typeface="Open Sans"/>
              <a:ea typeface="Open Sans"/>
              <a:cs typeface="Open Sans"/>
              <a:sym typeface="Open Sans"/>
            </a:endParaRPr>
          </a:p>
        </p:txBody>
      </p:sp>
      <p:sp>
        <p:nvSpPr>
          <p:cNvPr id="811" name="Google Shape;811;p49"/>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812" name="Google Shape;812;p49" title="Screenshot 2025-09-29 130448.png"/>
          <p:cNvPicPr preferRelativeResize="0"/>
          <p:nvPr/>
        </p:nvPicPr>
        <p:blipFill>
          <a:blip r:embed="rId12">
            <a:alphaModFix/>
          </a:blip>
          <a:stretch>
            <a:fillRect/>
          </a:stretch>
        </p:blipFill>
        <p:spPr>
          <a:xfrm>
            <a:off x="0" y="-1"/>
            <a:ext cx="9144001" cy="852933"/>
          </a:xfrm>
          <a:prstGeom prst="rect">
            <a:avLst/>
          </a:prstGeom>
          <a:noFill/>
          <a:ln>
            <a:noFill/>
          </a:ln>
        </p:spPr>
      </p:pic>
      <p:sp>
        <p:nvSpPr>
          <p:cNvPr id="813" name="Google Shape;813;p49"/>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Money</a:t>
            </a:r>
            <a:endParaRPr b="1" i="1" sz="2400">
              <a:solidFill>
                <a:schemeClr val="lt1"/>
              </a:solidFill>
              <a:latin typeface="Montserrat"/>
              <a:ea typeface="Montserrat"/>
              <a:cs typeface="Montserrat"/>
              <a:sym typeface="Montserrat"/>
            </a:endParaRPr>
          </a:p>
        </p:txBody>
      </p:sp>
      <p:pic>
        <p:nvPicPr>
          <p:cNvPr id="814" name="Google Shape;814;p49" title="Bitkwa-Logo-New.png"/>
          <p:cNvPicPr preferRelativeResize="0"/>
          <p:nvPr/>
        </p:nvPicPr>
        <p:blipFill>
          <a:blip r:embed="rId13">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50"/>
          <p:cNvPicPr preferRelativeResize="0"/>
          <p:nvPr/>
        </p:nvPicPr>
        <p:blipFill rotWithShape="1">
          <a:blip r:embed="rId3">
            <a:alphaModFix/>
          </a:blip>
          <a:srcRect b="0" l="0" r="0" t="0"/>
          <a:stretch/>
        </p:blipFill>
        <p:spPr>
          <a:xfrm>
            <a:off x="4682050" y="1092400"/>
            <a:ext cx="2859346" cy="1619725"/>
          </a:xfrm>
          <a:prstGeom prst="rect">
            <a:avLst/>
          </a:prstGeom>
          <a:noFill/>
          <a:ln>
            <a:noFill/>
          </a:ln>
        </p:spPr>
      </p:pic>
      <p:sp>
        <p:nvSpPr>
          <p:cNvPr id="820" name="Google Shape;820;p50"/>
          <p:cNvSpPr txBox="1"/>
          <p:nvPr/>
        </p:nvSpPr>
        <p:spPr>
          <a:xfrm rot="-1677096">
            <a:off x="5070246" y="1323105"/>
            <a:ext cx="493466" cy="132865"/>
          </a:xfrm>
          <a:prstGeom prst="rect">
            <a:avLst/>
          </a:prstGeom>
          <a:noFill/>
          <a:ln>
            <a:noFill/>
          </a:ln>
        </p:spPr>
        <p:txBody>
          <a:bodyPr anchorCtr="0" anchor="t" bIns="0" lIns="0" spcFirstLastPara="1" rIns="0" wrap="square" tIns="0">
            <a:spAutoFit/>
          </a:bodyPr>
          <a:lstStyle/>
          <a:p>
            <a:pPr indent="0" lvl="0" marL="0" rtl="0" algn="l">
              <a:lnSpc>
                <a:spcPct val="50322"/>
              </a:lnSpc>
              <a:spcBef>
                <a:spcPts val="0"/>
              </a:spcBef>
              <a:spcAft>
                <a:spcPts val="0"/>
              </a:spcAft>
              <a:buNone/>
            </a:pPr>
            <a:r>
              <a:rPr lang="en" sz="857">
                <a:latin typeface="Tahoma"/>
                <a:ea typeface="Tahoma"/>
                <a:cs typeface="Tahoma"/>
                <a:sym typeface="Tahoma"/>
              </a:rPr>
              <a:t>Ready or not</a:t>
            </a:r>
            <a:endParaRPr baseline="30000" sz="1346">
              <a:latin typeface="Tahoma"/>
              <a:ea typeface="Tahoma"/>
              <a:cs typeface="Tahoma"/>
              <a:sym typeface="Tahoma"/>
            </a:endParaRPr>
          </a:p>
        </p:txBody>
      </p:sp>
      <p:sp>
        <p:nvSpPr>
          <p:cNvPr id="821" name="Google Shape;821;p50"/>
          <p:cNvSpPr txBox="1"/>
          <p:nvPr/>
        </p:nvSpPr>
        <p:spPr>
          <a:xfrm rot="-1680057">
            <a:off x="5118242" y="1427665"/>
            <a:ext cx="706730" cy="98647"/>
          </a:xfrm>
          <a:prstGeom prst="rect">
            <a:avLst/>
          </a:prstGeom>
          <a:noFill/>
          <a:ln>
            <a:noFill/>
          </a:ln>
        </p:spPr>
        <p:txBody>
          <a:bodyPr anchorCtr="0" anchor="t" bIns="0" lIns="0" spcFirstLastPara="1" rIns="0" wrap="square" tIns="0">
            <a:spAutoFit/>
          </a:bodyPr>
          <a:lstStyle/>
          <a:p>
            <a:pPr indent="0" lvl="0" marL="0" rtl="0" algn="l">
              <a:lnSpc>
                <a:spcPct val="74838"/>
              </a:lnSpc>
              <a:spcBef>
                <a:spcPts val="0"/>
              </a:spcBef>
              <a:spcAft>
                <a:spcPts val="0"/>
              </a:spcAft>
              <a:buNone/>
            </a:pPr>
            <a:r>
              <a:rPr lang="en" sz="857">
                <a:latin typeface="Tahoma"/>
                <a:ea typeface="Tahoma"/>
                <a:cs typeface="Tahoma"/>
                <a:sym typeface="Tahoma"/>
              </a:rPr>
              <a:t>Here </a:t>
            </a:r>
            <a:r>
              <a:rPr lang="en" sz="857">
                <a:latin typeface="Tahoma"/>
                <a:ea typeface="Tahoma"/>
                <a:cs typeface="Tahoma"/>
                <a:sym typeface="Tahoma"/>
              </a:rPr>
              <a:t>I Come</a:t>
            </a:r>
            <a:r>
              <a:rPr lang="en" sz="857">
                <a:latin typeface="Tahoma"/>
                <a:ea typeface="Tahoma"/>
                <a:cs typeface="Tahoma"/>
                <a:sym typeface="Tahoma"/>
              </a:rPr>
              <a:t>!</a:t>
            </a:r>
            <a:endParaRPr sz="857">
              <a:latin typeface="Tahoma"/>
              <a:ea typeface="Tahoma"/>
              <a:cs typeface="Tahoma"/>
              <a:sym typeface="Tahoma"/>
            </a:endParaRPr>
          </a:p>
        </p:txBody>
      </p:sp>
      <p:sp>
        <p:nvSpPr>
          <p:cNvPr id="822" name="Google Shape;822;p50"/>
          <p:cNvSpPr txBox="1"/>
          <p:nvPr/>
        </p:nvSpPr>
        <p:spPr>
          <a:xfrm rot="2880299">
            <a:off x="6549394" y="1558786"/>
            <a:ext cx="327770" cy="193086"/>
          </a:xfrm>
          <a:prstGeom prst="rect">
            <a:avLst/>
          </a:prstGeom>
          <a:noFill/>
          <a:ln>
            <a:noFill/>
          </a:ln>
        </p:spPr>
        <p:txBody>
          <a:bodyPr anchorCtr="0" anchor="t" bIns="0" lIns="0" spcFirstLastPara="1" rIns="0" wrap="square" tIns="0">
            <a:spAutoFit/>
          </a:bodyPr>
          <a:lstStyle/>
          <a:p>
            <a:pPr indent="0" lvl="0" marL="0" rtl="0" algn="l">
              <a:lnSpc>
                <a:spcPct val="73225"/>
              </a:lnSpc>
              <a:spcBef>
                <a:spcPts val="0"/>
              </a:spcBef>
              <a:spcAft>
                <a:spcPts val="0"/>
              </a:spcAft>
              <a:buNone/>
            </a:pPr>
            <a:r>
              <a:rPr lang="en" sz="857">
                <a:latin typeface="Tahoma"/>
                <a:ea typeface="Tahoma"/>
                <a:cs typeface="Tahoma"/>
                <a:sym typeface="Tahoma"/>
              </a:rPr>
              <a:t>1..2..3..</a:t>
            </a:r>
            <a:endParaRPr sz="857">
              <a:latin typeface="Tahoma"/>
              <a:ea typeface="Tahoma"/>
              <a:cs typeface="Tahoma"/>
              <a:sym typeface="Tahoma"/>
            </a:endParaRPr>
          </a:p>
        </p:txBody>
      </p:sp>
      <p:sp>
        <p:nvSpPr>
          <p:cNvPr id="823" name="Google Shape;823;p50"/>
          <p:cNvSpPr txBox="1"/>
          <p:nvPr/>
        </p:nvSpPr>
        <p:spPr>
          <a:xfrm>
            <a:off x="5844090" y="2475775"/>
            <a:ext cx="436800" cy="141600"/>
          </a:xfrm>
          <a:prstGeom prst="rect">
            <a:avLst/>
          </a:prstGeom>
          <a:noFill/>
          <a:ln>
            <a:noFill/>
          </a:ln>
        </p:spPr>
        <p:txBody>
          <a:bodyPr anchorCtr="0" anchor="t" bIns="0" lIns="0" spcFirstLastPara="1" rIns="0" wrap="square" tIns="9525">
            <a:spAutoFit/>
          </a:bodyPr>
          <a:lstStyle/>
          <a:p>
            <a:pPr indent="0" lvl="0" marL="0" rtl="0" algn="l">
              <a:lnSpc>
                <a:spcPct val="100000"/>
              </a:lnSpc>
              <a:spcBef>
                <a:spcPts val="0"/>
              </a:spcBef>
              <a:spcAft>
                <a:spcPts val="0"/>
              </a:spcAft>
              <a:buNone/>
            </a:pPr>
            <a:r>
              <a:rPr b="1" lang="en" sz="857">
                <a:solidFill>
                  <a:srgbClr val="FFFFFF"/>
                </a:solidFill>
                <a:latin typeface="Open Sans SemiBold"/>
                <a:ea typeface="Open Sans SemiBold"/>
                <a:cs typeface="Open Sans SemiBold"/>
                <a:sym typeface="Open Sans SemiBold"/>
              </a:rPr>
              <a:t>SCARCE</a:t>
            </a:r>
            <a:endParaRPr sz="857">
              <a:latin typeface="Open Sans SemiBold"/>
              <a:ea typeface="Open Sans SemiBold"/>
              <a:cs typeface="Open Sans SemiBold"/>
              <a:sym typeface="Open Sans SemiBold"/>
            </a:endParaRPr>
          </a:p>
        </p:txBody>
      </p:sp>
      <p:sp>
        <p:nvSpPr>
          <p:cNvPr id="824" name="Google Shape;824;p50"/>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825" name="Google Shape;825;p50"/>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826" name="Google Shape;826;p50"/>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pic>
        <p:nvPicPr>
          <p:cNvPr id="827" name="Google Shape;827;p50"/>
          <p:cNvPicPr preferRelativeResize="0"/>
          <p:nvPr/>
        </p:nvPicPr>
        <p:blipFill rotWithShape="1">
          <a:blip r:embed="rId5">
            <a:alphaModFix/>
          </a:blip>
          <a:srcRect b="0" l="0" r="0" t="0"/>
          <a:stretch/>
        </p:blipFill>
        <p:spPr>
          <a:xfrm>
            <a:off x="514599" y="1112642"/>
            <a:ext cx="124288" cy="124541"/>
          </a:xfrm>
          <a:prstGeom prst="rect">
            <a:avLst/>
          </a:prstGeom>
          <a:noFill/>
          <a:ln>
            <a:noFill/>
          </a:ln>
        </p:spPr>
      </p:pic>
      <p:sp>
        <p:nvSpPr>
          <p:cNvPr id="828" name="Google Shape;828;p50"/>
          <p:cNvSpPr txBox="1"/>
          <p:nvPr/>
        </p:nvSpPr>
        <p:spPr>
          <a:xfrm>
            <a:off x="685626" y="1092400"/>
            <a:ext cx="3310800" cy="3032700"/>
          </a:xfrm>
          <a:prstGeom prst="rect">
            <a:avLst/>
          </a:prstGeom>
          <a:noFill/>
          <a:ln>
            <a:noFill/>
          </a:ln>
        </p:spPr>
        <p:txBody>
          <a:bodyPr anchorCtr="0" anchor="t" bIns="0" lIns="0" spcFirstLastPara="1" rIns="0" wrap="square" tIns="5475">
            <a:spAutoFit/>
          </a:bodyPr>
          <a:lstStyle/>
          <a:p>
            <a:pPr indent="0" lvl="0" marL="0" marR="12700" rtl="0" algn="l">
              <a:lnSpc>
                <a:spcPct val="113100"/>
              </a:lnSpc>
              <a:spcBef>
                <a:spcPts val="0"/>
              </a:spcBef>
              <a:spcAft>
                <a:spcPts val="0"/>
              </a:spcAft>
              <a:buNone/>
            </a:pPr>
            <a:r>
              <a:rPr b="1" lang="en" sz="1000">
                <a:solidFill>
                  <a:srgbClr val="683C94"/>
                </a:solidFill>
                <a:latin typeface="Montserrat"/>
                <a:ea typeface="Montserrat"/>
                <a:cs typeface="Montserrat"/>
                <a:sym typeface="Montserrat"/>
              </a:rPr>
              <a:t>Scarcity </a:t>
            </a:r>
            <a:r>
              <a:rPr lang="en" sz="1000">
                <a:solidFill>
                  <a:srgbClr val="58595B"/>
                </a:solidFill>
                <a:latin typeface="Montserrat"/>
                <a:ea typeface="Montserrat"/>
                <a:cs typeface="Montserrat"/>
                <a:sym typeface="Montserrat"/>
              </a:rPr>
              <a:t>refers to the limited supply of money, which helps maintain its value and prevents us from having to spend more money to buy the same amount of goods. Collectible stamps, especially rare and valuable ones, can be a good form of money because they are scarce and can appreciate in value over time. Stamp collectors often use their stamps as a way to invest their wealth and diversify</a:t>
            </a:r>
            <a:endParaRPr sz="1000">
              <a:latin typeface="Montserrat"/>
              <a:ea typeface="Montserrat"/>
              <a:cs typeface="Montserrat"/>
              <a:sym typeface="Montserrat"/>
            </a:endParaRPr>
          </a:p>
          <a:p>
            <a:pPr indent="0" lvl="0" marL="0" rtl="0" algn="l">
              <a:lnSpc>
                <a:spcPct val="100000"/>
              </a:lnSpc>
              <a:spcBef>
                <a:spcPts val="100"/>
              </a:spcBef>
              <a:spcAft>
                <a:spcPts val="0"/>
              </a:spcAft>
              <a:buNone/>
            </a:pPr>
            <a:r>
              <a:rPr lang="en" sz="1000">
                <a:solidFill>
                  <a:srgbClr val="58595B"/>
                </a:solidFill>
                <a:latin typeface="Montserrat"/>
                <a:ea typeface="Montserrat"/>
                <a:cs typeface="Montserrat"/>
                <a:sym typeface="Montserrat"/>
              </a:rPr>
              <a:t>their portfolio.</a:t>
            </a:r>
            <a:endParaRPr sz="1000">
              <a:solidFill>
                <a:srgbClr val="58595B"/>
              </a:solidFill>
              <a:latin typeface="Montserrat"/>
              <a:ea typeface="Montserrat"/>
              <a:cs typeface="Montserrat"/>
              <a:sym typeface="Montserrat"/>
            </a:endParaRPr>
          </a:p>
          <a:p>
            <a:pPr indent="0" lvl="0" marL="0" rtl="0" algn="l">
              <a:lnSpc>
                <a:spcPct val="100000"/>
              </a:lnSpc>
              <a:spcBef>
                <a:spcPts val="100"/>
              </a:spcBef>
              <a:spcAft>
                <a:spcPts val="0"/>
              </a:spcAft>
              <a:buNone/>
            </a:pPr>
            <a:r>
              <a:t/>
            </a:r>
            <a:endParaRPr sz="1000">
              <a:solidFill>
                <a:srgbClr val="58595B"/>
              </a:solidFill>
              <a:latin typeface="Montserrat"/>
              <a:ea typeface="Montserrat"/>
              <a:cs typeface="Montserrat"/>
              <a:sym typeface="Montserrat"/>
            </a:endParaRPr>
          </a:p>
          <a:p>
            <a:pPr indent="0" lvl="0" marL="0" marR="0" rtl="0" algn="l">
              <a:lnSpc>
                <a:spcPct val="113100"/>
              </a:lnSpc>
              <a:spcBef>
                <a:spcPts val="800"/>
              </a:spcBef>
              <a:spcAft>
                <a:spcPts val="0"/>
              </a:spcAft>
              <a:buNone/>
            </a:pPr>
            <a:r>
              <a:rPr b="1" lang="en" sz="1000">
                <a:solidFill>
                  <a:srgbClr val="683C94"/>
                </a:solidFill>
                <a:latin typeface="Montserrat"/>
                <a:ea typeface="Montserrat"/>
                <a:cs typeface="Montserrat"/>
                <a:sym typeface="Montserrat"/>
              </a:rPr>
              <a:t>Fungibility </a:t>
            </a:r>
            <a:r>
              <a:rPr lang="en" sz="1000">
                <a:solidFill>
                  <a:srgbClr val="58595B"/>
                </a:solidFill>
                <a:latin typeface="Montserrat"/>
                <a:ea typeface="Montserrat"/>
                <a:cs typeface="Montserrat"/>
                <a:sym typeface="Montserrat"/>
              </a:rPr>
              <a:t>refers to the interchangeability of money so that one unit of money is equivalent to another unit of the same value. Money should be uniform. Copper coins are uniform in size and weight, making them a good representation of money’s uniformity characteristic. One cent is always one cent.</a:t>
            </a:r>
            <a:endParaRPr sz="1000">
              <a:latin typeface="Montserrat"/>
              <a:ea typeface="Montserrat"/>
              <a:cs typeface="Montserrat"/>
              <a:sym typeface="Montserrat"/>
            </a:endParaRPr>
          </a:p>
        </p:txBody>
      </p:sp>
      <p:pic>
        <p:nvPicPr>
          <p:cNvPr id="829" name="Google Shape;829;p50"/>
          <p:cNvPicPr preferRelativeResize="0"/>
          <p:nvPr/>
        </p:nvPicPr>
        <p:blipFill rotWithShape="1">
          <a:blip r:embed="rId6">
            <a:alphaModFix/>
          </a:blip>
          <a:srcRect b="0" l="0" r="0" t="0"/>
          <a:stretch/>
        </p:blipFill>
        <p:spPr>
          <a:xfrm>
            <a:off x="514599" y="2942623"/>
            <a:ext cx="124288" cy="124539"/>
          </a:xfrm>
          <a:prstGeom prst="rect">
            <a:avLst/>
          </a:prstGeom>
          <a:noFill/>
          <a:ln>
            <a:noFill/>
          </a:ln>
        </p:spPr>
      </p:pic>
      <p:grpSp>
        <p:nvGrpSpPr>
          <p:cNvPr id="830" name="Google Shape;830;p50"/>
          <p:cNvGrpSpPr/>
          <p:nvPr/>
        </p:nvGrpSpPr>
        <p:grpSpPr>
          <a:xfrm>
            <a:off x="4682017" y="2942613"/>
            <a:ext cx="2717834" cy="1442034"/>
            <a:chOff x="2394295" y="3073887"/>
            <a:chExt cx="2240035" cy="1188522"/>
          </a:xfrm>
        </p:grpSpPr>
        <p:pic>
          <p:nvPicPr>
            <p:cNvPr id="831" name="Google Shape;831;p50"/>
            <p:cNvPicPr preferRelativeResize="0"/>
            <p:nvPr/>
          </p:nvPicPr>
          <p:blipFill rotWithShape="1">
            <a:blip r:embed="rId7">
              <a:alphaModFix/>
            </a:blip>
            <a:srcRect b="0" l="0" r="0" t="0"/>
            <a:stretch/>
          </p:blipFill>
          <p:spPr>
            <a:xfrm>
              <a:off x="2394295" y="3073887"/>
              <a:ext cx="2240035" cy="1188522"/>
            </a:xfrm>
            <a:prstGeom prst="rect">
              <a:avLst/>
            </a:prstGeom>
            <a:noFill/>
            <a:ln>
              <a:noFill/>
            </a:ln>
          </p:spPr>
        </p:pic>
        <p:sp>
          <p:nvSpPr>
            <p:cNvPr id="832" name="Google Shape;832;p50"/>
            <p:cNvSpPr txBox="1"/>
            <p:nvPr/>
          </p:nvSpPr>
          <p:spPr>
            <a:xfrm>
              <a:off x="3253583" y="4063969"/>
              <a:ext cx="457200" cy="115500"/>
            </a:xfrm>
            <a:prstGeom prst="rect">
              <a:avLst/>
            </a:prstGeom>
            <a:noFill/>
            <a:ln>
              <a:noFill/>
            </a:ln>
          </p:spPr>
          <p:txBody>
            <a:bodyPr anchorCtr="0" anchor="t" bIns="0" lIns="0" spcFirstLastPara="1" rIns="0" wrap="square" tIns="9475">
              <a:spAutoFit/>
            </a:bodyPr>
            <a:lstStyle/>
            <a:p>
              <a:pPr indent="0" lvl="0" marL="0" rtl="0" algn="l">
                <a:lnSpc>
                  <a:spcPct val="100000"/>
                </a:lnSpc>
                <a:spcBef>
                  <a:spcPts val="0"/>
                </a:spcBef>
                <a:spcAft>
                  <a:spcPts val="0"/>
                </a:spcAft>
                <a:buNone/>
              </a:pPr>
              <a:r>
                <a:rPr b="1" lang="en" sz="849">
                  <a:solidFill>
                    <a:srgbClr val="FFFFFF"/>
                  </a:solidFill>
                  <a:latin typeface="Open Sans SemiBold"/>
                  <a:ea typeface="Open Sans SemiBold"/>
                  <a:cs typeface="Open Sans SemiBold"/>
                  <a:sym typeface="Open Sans SemiBold"/>
                </a:rPr>
                <a:t>UNIFORM</a:t>
              </a:r>
              <a:endParaRPr sz="849">
                <a:latin typeface="Open Sans SemiBold"/>
                <a:ea typeface="Open Sans SemiBold"/>
                <a:cs typeface="Open Sans SemiBold"/>
                <a:sym typeface="Open Sans SemiBold"/>
              </a:endParaRPr>
            </a:p>
          </p:txBody>
        </p:sp>
        <p:sp>
          <p:nvSpPr>
            <p:cNvPr id="833" name="Google Shape;833;p50"/>
            <p:cNvSpPr txBox="1"/>
            <p:nvPr/>
          </p:nvSpPr>
          <p:spPr>
            <a:xfrm rot="-2700000">
              <a:off x="2518660" y="3926828"/>
              <a:ext cx="89520" cy="114976"/>
            </a:xfrm>
            <a:prstGeom prst="rect">
              <a:avLst/>
            </a:prstGeom>
            <a:noFill/>
            <a:ln>
              <a:noFill/>
            </a:ln>
          </p:spPr>
          <p:txBody>
            <a:bodyPr anchorCtr="0" anchor="t" bIns="0" lIns="0" spcFirstLastPara="1" rIns="0" wrap="square" tIns="0">
              <a:spAutoFit/>
            </a:bodyPr>
            <a:lstStyle/>
            <a:p>
              <a:pPr indent="0" lvl="0" marL="0" rtl="0" algn="l">
                <a:lnSpc>
                  <a:spcPct val="74782"/>
                </a:lnSpc>
                <a:spcBef>
                  <a:spcPts val="0"/>
                </a:spcBef>
                <a:spcAft>
                  <a:spcPts val="0"/>
                </a:spcAft>
                <a:buNone/>
              </a:pPr>
              <a:r>
                <a:rPr lang="en" sz="606">
                  <a:latin typeface="Tahoma"/>
                  <a:ea typeface="Tahoma"/>
                  <a:cs typeface="Tahoma"/>
                  <a:sym typeface="Tahoma"/>
                </a:rPr>
                <a:t>1¢!</a:t>
              </a:r>
              <a:endParaRPr sz="606">
                <a:latin typeface="Tahoma"/>
                <a:ea typeface="Tahoma"/>
                <a:cs typeface="Tahoma"/>
                <a:sym typeface="Tahoma"/>
              </a:endParaRPr>
            </a:p>
          </p:txBody>
        </p:sp>
        <p:sp>
          <p:nvSpPr>
            <p:cNvPr id="834" name="Google Shape;834;p50"/>
            <p:cNvSpPr txBox="1"/>
            <p:nvPr/>
          </p:nvSpPr>
          <p:spPr>
            <a:xfrm rot="960320">
              <a:off x="2599966" y="3681721"/>
              <a:ext cx="196934" cy="77472"/>
            </a:xfrm>
            <a:prstGeom prst="rect">
              <a:avLst/>
            </a:prstGeom>
            <a:noFill/>
            <a:ln>
              <a:noFill/>
            </a:ln>
          </p:spPr>
          <p:txBody>
            <a:bodyPr anchorCtr="0" anchor="t" bIns="0" lIns="0" spcFirstLastPara="1" rIns="0" wrap="square" tIns="0">
              <a:spAutoFit/>
            </a:bodyPr>
            <a:lstStyle/>
            <a:p>
              <a:pPr indent="0" lvl="0" marL="0" rtl="0" algn="l">
                <a:lnSpc>
                  <a:spcPct val="72000"/>
                </a:lnSpc>
                <a:spcBef>
                  <a:spcPts val="0"/>
                </a:spcBef>
                <a:spcAft>
                  <a:spcPts val="0"/>
                </a:spcAft>
                <a:buNone/>
              </a:pPr>
              <a:r>
                <a:rPr lang="en" sz="849">
                  <a:latin typeface="Tahoma"/>
                  <a:ea typeface="Tahoma"/>
                  <a:cs typeface="Tahoma"/>
                  <a:sym typeface="Tahoma"/>
                </a:rPr>
                <a:t>$20!</a:t>
              </a:r>
              <a:endParaRPr sz="849">
                <a:latin typeface="Tahoma"/>
                <a:ea typeface="Tahoma"/>
                <a:cs typeface="Tahoma"/>
                <a:sym typeface="Tahoma"/>
              </a:endParaRPr>
            </a:p>
          </p:txBody>
        </p:sp>
        <p:sp>
          <p:nvSpPr>
            <p:cNvPr id="835" name="Google Shape;835;p50"/>
            <p:cNvSpPr txBox="1"/>
            <p:nvPr/>
          </p:nvSpPr>
          <p:spPr>
            <a:xfrm rot="1439344">
              <a:off x="3203260" y="3595799"/>
              <a:ext cx="197018" cy="76821"/>
            </a:xfrm>
            <a:prstGeom prst="rect">
              <a:avLst/>
            </a:prstGeom>
            <a:noFill/>
            <a:ln>
              <a:noFill/>
            </a:ln>
          </p:spPr>
          <p:txBody>
            <a:bodyPr anchorCtr="0" anchor="t" bIns="0" lIns="0" spcFirstLastPara="1" rIns="0" wrap="square" tIns="0">
              <a:spAutoFit/>
            </a:bodyPr>
            <a:lstStyle/>
            <a:p>
              <a:pPr indent="0" lvl="0" marL="0" rtl="0" algn="l">
                <a:lnSpc>
                  <a:spcPct val="71333"/>
                </a:lnSpc>
                <a:spcBef>
                  <a:spcPts val="0"/>
                </a:spcBef>
                <a:spcAft>
                  <a:spcPts val="0"/>
                </a:spcAft>
                <a:buNone/>
              </a:pPr>
              <a:r>
                <a:rPr lang="en" sz="849">
                  <a:latin typeface="Tahoma"/>
                  <a:ea typeface="Tahoma"/>
                  <a:cs typeface="Tahoma"/>
                  <a:sym typeface="Tahoma"/>
                </a:rPr>
                <a:t>$20!</a:t>
              </a:r>
              <a:endParaRPr sz="849">
                <a:latin typeface="Tahoma"/>
                <a:ea typeface="Tahoma"/>
                <a:cs typeface="Tahoma"/>
                <a:sym typeface="Tahoma"/>
              </a:endParaRPr>
            </a:p>
          </p:txBody>
        </p:sp>
        <p:sp>
          <p:nvSpPr>
            <p:cNvPr id="836" name="Google Shape;836;p50"/>
            <p:cNvSpPr txBox="1"/>
            <p:nvPr/>
          </p:nvSpPr>
          <p:spPr>
            <a:xfrm rot="1619750">
              <a:off x="3738662" y="3623144"/>
              <a:ext cx="196288" cy="77818"/>
            </a:xfrm>
            <a:prstGeom prst="rect">
              <a:avLst/>
            </a:prstGeom>
            <a:noFill/>
            <a:ln>
              <a:noFill/>
            </a:ln>
          </p:spPr>
          <p:txBody>
            <a:bodyPr anchorCtr="0" anchor="t" bIns="0" lIns="0" spcFirstLastPara="1" rIns="0" wrap="square" tIns="0">
              <a:spAutoFit/>
            </a:bodyPr>
            <a:lstStyle/>
            <a:p>
              <a:pPr indent="0" lvl="0" marL="0" rtl="0" algn="l">
                <a:lnSpc>
                  <a:spcPct val="72333"/>
                </a:lnSpc>
                <a:spcBef>
                  <a:spcPts val="0"/>
                </a:spcBef>
                <a:spcAft>
                  <a:spcPts val="0"/>
                </a:spcAft>
                <a:buNone/>
              </a:pPr>
              <a:r>
                <a:rPr lang="en" sz="849">
                  <a:latin typeface="Tahoma"/>
                  <a:ea typeface="Tahoma"/>
                  <a:cs typeface="Tahoma"/>
                  <a:sym typeface="Tahoma"/>
                </a:rPr>
                <a:t>$20!</a:t>
              </a:r>
              <a:endParaRPr sz="849">
                <a:latin typeface="Tahoma"/>
                <a:ea typeface="Tahoma"/>
                <a:cs typeface="Tahoma"/>
                <a:sym typeface="Tahoma"/>
              </a:endParaRPr>
            </a:p>
          </p:txBody>
        </p:sp>
        <p:sp>
          <p:nvSpPr>
            <p:cNvPr id="837" name="Google Shape;837;p50"/>
            <p:cNvSpPr txBox="1"/>
            <p:nvPr/>
          </p:nvSpPr>
          <p:spPr>
            <a:xfrm rot="-2700000">
              <a:off x="3118853" y="3880775"/>
              <a:ext cx="89520" cy="114976"/>
            </a:xfrm>
            <a:prstGeom prst="rect">
              <a:avLst/>
            </a:prstGeom>
            <a:noFill/>
            <a:ln>
              <a:noFill/>
            </a:ln>
          </p:spPr>
          <p:txBody>
            <a:bodyPr anchorCtr="0" anchor="t" bIns="0" lIns="0" spcFirstLastPara="1" rIns="0" wrap="square" tIns="0">
              <a:spAutoFit/>
            </a:bodyPr>
            <a:lstStyle/>
            <a:p>
              <a:pPr indent="0" lvl="0" marL="0" rtl="0" algn="l">
                <a:lnSpc>
                  <a:spcPct val="74782"/>
                </a:lnSpc>
                <a:spcBef>
                  <a:spcPts val="0"/>
                </a:spcBef>
                <a:spcAft>
                  <a:spcPts val="0"/>
                </a:spcAft>
                <a:buNone/>
              </a:pPr>
              <a:r>
                <a:rPr lang="en" sz="606">
                  <a:latin typeface="Tahoma"/>
                  <a:ea typeface="Tahoma"/>
                  <a:cs typeface="Tahoma"/>
                  <a:sym typeface="Tahoma"/>
                </a:rPr>
                <a:t>1¢!</a:t>
              </a:r>
              <a:endParaRPr sz="606">
                <a:latin typeface="Tahoma"/>
                <a:ea typeface="Tahoma"/>
                <a:cs typeface="Tahoma"/>
                <a:sym typeface="Tahoma"/>
              </a:endParaRPr>
            </a:p>
          </p:txBody>
        </p:sp>
        <p:sp>
          <p:nvSpPr>
            <p:cNvPr id="838" name="Google Shape;838;p50"/>
            <p:cNvSpPr txBox="1"/>
            <p:nvPr/>
          </p:nvSpPr>
          <p:spPr>
            <a:xfrm rot="-2700000">
              <a:off x="3653310" y="3873080"/>
              <a:ext cx="89520" cy="114976"/>
            </a:xfrm>
            <a:prstGeom prst="rect">
              <a:avLst/>
            </a:prstGeom>
            <a:noFill/>
            <a:ln>
              <a:noFill/>
            </a:ln>
          </p:spPr>
          <p:txBody>
            <a:bodyPr anchorCtr="0" anchor="t" bIns="0" lIns="0" spcFirstLastPara="1" rIns="0" wrap="square" tIns="0">
              <a:spAutoFit/>
            </a:bodyPr>
            <a:lstStyle/>
            <a:p>
              <a:pPr indent="0" lvl="0" marL="0" rtl="0" algn="l">
                <a:lnSpc>
                  <a:spcPct val="74782"/>
                </a:lnSpc>
                <a:spcBef>
                  <a:spcPts val="0"/>
                </a:spcBef>
                <a:spcAft>
                  <a:spcPts val="0"/>
                </a:spcAft>
                <a:buNone/>
              </a:pPr>
              <a:r>
                <a:rPr lang="en" sz="606">
                  <a:latin typeface="Tahoma"/>
                  <a:ea typeface="Tahoma"/>
                  <a:cs typeface="Tahoma"/>
                  <a:sym typeface="Tahoma"/>
                </a:rPr>
                <a:t>1¢!</a:t>
              </a:r>
              <a:endParaRPr sz="606">
                <a:latin typeface="Tahoma"/>
                <a:ea typeface="Tahoma"/>
                <a:cs typeface="Tahoma"/>
                <a:sym typeface="Tahoma"/>
              </a:endParaRPr>
            </a:p>
          </p:txBody>
        </p:sp>
        <p:sp>
          <p:nvSpPr>
            <p:cNvPr id="839" name="Google Shape;839;p50"/>
            <p:cNvSpPr txBox="1"/>
            <p:nvPr/>
          </p:nvSpPr>
          <p:spPr>
            <a:xfrm rot="-2700000">
              <a:off x="4120720" y="3926809"/>
              <a:ext cx="89520" cy="114976"/>
            </a:xfrm>
            <a:prstGeom prst="rect">
              <a:avLst/>
            </a:prstGeom>
            <a:noFill/>
            <a:ln>
              <a:noFill/>
            </a:ln>
          </p:spPr>
          <p:txBody>
            <a:bodyPr anchorCtr="0" anchor="t" bIns="0" lIns="0" spcFirstLastPara="1" rIns="0" wrap="square" tIns="0">
              <a:spAutoFit/>
            </a:bodyPr>
            <a:lstStyle/>
            <a:p>
              <a:pPr indent="0" lvl="0" marL="0" rtl="0" algn="l">
                <a:lnSpc>
                  <a:spcPct val="74782"/>
                </a:lnSpc>
                <a:spcBef>
                  <a:spcPts val="0"/>
                </a:spcBef>
                <a:spcAft>
                  <a:spcPts val="0"/>
                </a:spcAft>
                <a:buNone/>
              </a:pPr>
              <a:r>
                <a:rPr lang="en" sz="606">
                  <a:latin typeface="Tahoma"/>
                  <a:ea typeface="Tahoma"/>
                  <a:cs typeface="Tahoma"/>
                  <a:sym typeface="Tahoma"/>
                </a:rPr>
                <a:t>1¢!</a:t>
              </a:r>
              <a:endParaRPr sz="606">
                <a:latin typeface="Tahoma"/>
                <a:ea typeface="Tahoma"/>
                <a:cs typeface="Tahoma"/>
                <a:sym typeface="Tahoma"/>
              </a:endParaRPr>
            </a:p>
          </p:txBody>
        </p:sp>
      </p:grpSp>
      <p:sp>
        <p:nvSpPr>
          <p:cNvPr id="840" name="Google Shape;840;p50"/>
          <p:cNvSpPr txBox="1"/>
          <p:nvPr/>
        </p:nvSpPr>
        <p:spPr>
          <a:xfrm>
            <a:off x="508001" y="4288575"/>
            <a:ext cx="3791100" cy="6234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1000">
                <a:solidFill>
                  <a:srgbClr val="58595B"/>
                </a:solidFill>
                <a:latin typeface="Montserrat"/>
                <a:ea typeface="Montserrat"/>
                <a:cs typeface="Montserrat"/>
                <a:sym typeface="Montserrat"/>
              </a:rPr>
              <a:t>Overall, these characteristics make money a useful and eﬀective tool for facilitating trade</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rPr lang="en" sz="1000">
                <a:solidFill>
                  <a:srgbClr val="58595B"/>
                </a:solidFill>
                <a:latin typeface="Montserrat"/>
                <a:ea typeface="Montserrat"/>
                <a:cs typeface="Montserrat"/>
                <a:sym typeface="Montserrat"/>
              </a:rPr>
              <a:t>and commerce, and they are essential for economic development and stability.</a:t>
            </a:r>
            <a:endParaRPr sz="1000">
              <a:latin typeface="Montserrat"/>
              <a:ea typeface="Montserrat"/>
              <a:cs typeface="Montserrat"/>
              <a:sym typeface="Montserrat"/>
            </a:endParaRPr>
          </a:p>
        </p:txBody>
      </p:sp>
      <p:sp>
        <p:nvSpPr>
          <p:cNvPr id="841" name="Google Shape;841;p50"/>
          <p:cNvSpPr txBox="1"/>
          <p:nvPr>
            <p:ph idx="12" type="sldNum"/>
          </p:nvPr>
        </p:nvSpPr>
        <p:spPr>
          <a:xfrm>
            <a:off x="6473691" y="1925313"/>
            <a:ext cx="73200" cy="280500"/>
          </a:xfrm>
          <a:prstGeom prst="rect">
            <a:avLst/>
          </a:prstGeom>
          <a:noFill/>
          <a:ln>
            <a:noFill/>
          </a:ln>
        </p:spPr>
        <p:txBody>
          <a:bodyPr anchorCtr="0" anchor="t" bIns="0" lIns="0" spcFirstLastPara="1" rIns="0" wrap="square" tIns="16625">
            <a:spAutoFit/>
          </a:bodyPr>
          <a:lstStyle/>
          <a:p>
            <a:pPr indent="0" lvl="0" marL="15548" rtl="0" algn="l">
              <a:spcBef>
                <a:spcPts val="0"/>
              </a:spcBef>
              <a:spcAft>
                <a:spcPts val="0"/>
              </a:spcAft>
              <a:buClr>
                <a:srgbClr val="000000"/>
              </a:buClr>
              <a:buFont typeface="Arial"/>
              <a:buNone/>
            </a:pPr>
            <a:fld id="{00000000-1234-1234-1234-123412341234}" type="slidenum">
              <a:rPr lang="en" sz="857"/>
              <a:t>‹#›</a:t>
            </a:fld>
            <a:endParaRPr sz="857"/>
          </a:p>
        </p:txBody>
      </p:sp>
      <p:sp>
        <p:nvSpPr>
          <p:cNvPr id="842" name="Google Shape;842;p50"/>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sp>
        <p:nvSpPr>
          <p:cNvPr id="843" name="Google Shape;843;p50"/>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844" name="Google Shape;844;p50" title="Screenshot 2025-09-29 130448.png"/>
          <p:cNvPicPr preferRelativeResize="0"/>
          <p:nvPr/>
        </p:nvPicPr>
        <p:blipFill>
          <a:blip r:embed="rId8">
            <a:alphaModFix/>
          </a:blip>
          <a:stretch>
            <a:fillRect/>
          </a:stretch>
        </p:blipFill>
        <p:spPr>
          <a:xfrm>
            <a:off x="0" y="-1"/>
            <a:ext cx="9144001" cy="852933"/>
          </a:xfrm>
          <a:prstGeom prst="rect">
            <a:avLst/>
          </a:prstGeom>
          <a:noFill/>
          <a:ln>
            <a:noFill/>
          </a:ln>
        </p:spPr>
      </p:pic>
      <p:sp>
        <p:nvSpPr>
          <p:cNvPr id="845" name="Google Shape;845;p50"/>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Money</a:t>
            </a:r>
            <a:endParaRPr b="1" i="1" sz="2400">
              <a:solidFill>
                <a:schemeClr val="lt1"/>
              </a:solidFill>
              <a:latin typeface="Montserrat"/>
              <a:ea typeface="Montserrat"/>
              <a:cs typeface="Montserrat"/>
              <a:sym typeface="Montserrat"/>
            </a:endParaRPr>
          </a:p>
        </p:txBody>
      </p:sp>
      <p:pic>
        <p:nvPicPr>
          <p:cNvPr id="846" name="Google Shape;846;p50"/>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847" name="Google Shape;847;p5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18</a:t>
            </a:r>
            <a:endParaRPr/>
          </a:p>
        </p:txBody>
      </p:sp>
      <p:pic>
        <p:nvPicPr>
          <p:cNvPr id="848" name="Google Shape;848;p50" title="Bitkwa-Logo-New.png"/>
          <p:cNvPicPr preferRelativeResize="0"/>
          <p:nvPr/>
        </p:nvPicPr>
        <p:blipFill>
          <a:blip r:embed="rId10">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 name="Shape 200"/>
        <p:cNvGrpSpPr/>
        <p:nvPr/>
      </p:nvGrpSpPr>
      <p:grpSpPr>
        <a:xfrm>
          <a:off x="0" y="0"/>
          <a:ext cx="0" cy="0"/>
          <a:chOff x="0" y="0"/>
          <a:chExt cx="0" cy="0"/>
        </a:xfrm>
      </p:grpSpPr>
      <p:pic>
        <p:nvPicPr>
          <p:cNvPr id="201" name="Google Shape;201;p33"/>
          <p:cNvPicPr preferRelativeResize="0"/>
          <p:nvPr/>
        </p:nvPicPr>
        <p:blipFill rotWithShape="1">
          <a:blip r:embed="rId3">
            <a:alphaModFix/>
          </a:blip>
          <a:srcRect b="0" l="0" r="0" t="0"/>
          <a:stretch/>
        </p:blipFill>
        <p:spPr>
          <a:xfrm>
            <a:off x="0" y="0"/>
            <a:ext cx="9143357" cy="5143139"/>
          </a:xfrm>
          <a:prstGeom prst="rect">
            <a:avLst/>
          </a:prstGeom>
          <a:noFill/>
          <a:ln>
            <a:noFill/>
          </a:ln>
        </p:spPr>
      </p:pic>
      <p:sp>
        <p:nvSpPr>
          <p:cNvPr id="202" name="Google Shape;202;p33"/>
          <p:cNvSpPr txBox="1"/>
          <p:nvPr>
            <p:ph type="title"/>
          </p:nvPr>
        </p:nvSpPr>
        <p:spPr>
          <a:xfrm>
            <a:off x="518301" y="1823079"/>
            <a:ext cx="6993900" cy="1497000"/>
          </a:xfrm>
          <a:prstGeom prst="rect">
            <a:avLst/>
          </a:prstGeom>
          <a:noFill/>
          <a:ln>
            <a:noFill/>
          </a:ln>
        </p:spPr>
        <p:txBody>
          <a:bodyPr anchorCtr="0" anchor="t" bIns="0" lIns="0" spcFirstLastPara="1" rIns="0" wrap="square" tIns="29175">
            <a:spAutoFit/>
          </a:bodyPr>
          <a:lstStyle/>
          <a:p>
            <a:pPr indent="0" lvl="0" marL="0" rtl="0" algn="l">
              <a:lnSpc>
                <a:spcPct val="100000"/>
              </a:lnSpc>
              <a:spcBef>
                <a:spcPts val="0"/>
              </a:spcBef>
              <a:spcAft>
                <a:spcPts val="0"/>
              </a:spcAft>
              <a:buNone/>
            </a:pPr>
            <a:r>
              <a:rPr b="0" lang="en" sz="2600">
                <a:latin typeface="Montserrat Light"/>
                <a:ea typeface="Montserrat Light"/>
                <a:cs typeface="Montserrat Light"/>
                <a:sym typeface="Montserrat Light"/>
              </a:rPr>
              <a:t>Chapter #1</a:t>
            </a:r>
            <a:endParaRPr b="0" sz="2600">
              <a:latin typeface="Montserrat Light"/>
              <a:ea typeface="Montserrat Light"/>
              <a:cs typeface="Montserrat Light"/>
              <a:sym typeface="Montserrat Light"/>
            </a:endParaRPr>
          </a:p>
          <a:p>
            <a:pPr indent="0" lvl="0" marL="0" rtl="0" algn="l">
              <a:lnSpc>
                <a:spcPct val="100000"/>
              </a:lnSpc>
              <a:spcBef>
                <a:spcPts val="1000"/>
              </a:spcBef>
              <a:spcAft>
                <a:spcPts val="0"/>
              </a:spcAft>
              <a:buNone/>
            </a:pPr>
            <a:r>
              <a:rPr lang="en" sz="4300">
                <a:latin typeface="Montserrat"/>
                <a:ea typeface="Montserrat"/>
                <a:cs typeface="Montserrat"/>
                <a:sym typeface="Montserrat"/>
              </a:rPr>
              <a:t>MONEY</a:t>
            </a:r>
            <a:endParaRPr sz="4300">
              <a:latin typeface="Montserrat"/>
              <a:ea typeface="Montserrat"/>
              <a:cs typeface="Montserrat"/>
              <a:sym typeface="Montserrat"/>
            </a:endParaRPr>
          </a:p>
          <a:p>
            <a:pPr indent="0" lvl="0" marL="0" rtl="0" algn="l">
              <a:lnSpc>
                <a:spcPct val="100000"/>
              </a:lnSpc>
              <a:spcBef>
                <a:spcPts val="0"/>
              </a:spcBef>
              <a:spcAft>
                <a:spcPts val="0"/>
              </a:spcAft>
              <a:buNone/>
            </a:pPr>
            <a:r>
              <a:rPr b="0" lang="en" sz="1800">
                <a:latin typeface="Montserrat"/>
                <a:ea typeface="Montserrat"/>
                <a:cs typeface="Montserrat"/>
                <a:sym typeface="Montserrat"/>
              </a:rPr>
              <a:t>History, What It is, &amp; Why We Need it</a:t>
            </a:r>
            <a:endParaRPr b="0" sz="1800">
              <a:latin typeface="Montserrat"/>
              <a:ea typeface="Montserrat"/>
              <a:cs typeface="Montserrat"/>
              <a:sym typeface="Montserrat"/>
            </a:endParaRPr>
          </a:p>
        </p:txBody>
      </p:sp>
      <p:grpSp>
        <p:nvGrpSpPr>
          <p:cNvPr id="203" name="Google Shape;203;p33"/>
          <p:cNvGrpSpPr/>
          <p:nvPr/>
        </p:nvGrpSpPr>
        <p:grpSpPr>
          <a:xfrm>
            <a:off x="0" y="0"/>
            <a:ext cx="9143611" cy="5143414"/>
            <a:chOff x="0" y="0"/>
            <a:chExt cx="20104685" cy="11309178"/>
          </a:xfrm>
        </p:grpSpPr>
        <p:pic>
          <p:nvPicPr>
            <p:cNvPr id="204" name="Google Shape;204;p33"/>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205" name="Google Shape;205;p33"/>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06" name="Google Shape;206;p33"/>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207" name="Google Shape;207;p33"/>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08" name="Google Shape;208;p33"/>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209" name="Google Shape;209;p33"/>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210" name="Google Shape;210;p33"/>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211" name="Google Shape;211;p33"/>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212" name="Google Shape;212;p33"/>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213" name="Google Shape;213;p33"/>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214" name="Google Shape;214;p33"/>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15" name="Google Shape;215;p33"/>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216" name="Google Shape;216;p33"/>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17" name="Google Shape;217;p33"/>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218" name="Google Shape;218;p33"/>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219" name="Google Shape;219;p33"/>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220" name="Google Shape;220;p33"/>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21" name="Google Shape;221;p33"/>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222" name="Google Shape;222;p33"/>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223" name="Google Shape;223;p33"/>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224" name="Google Shape;224;p33"/>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225" name="Google Shape;225;p33"/>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26" name="Google Shape;226;p33"/>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227" name="Google Shape;227;p33"/>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28" name="Google Shape;228;p33"/>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229" name="Google Shape;229;p33"/>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30" name="Google Shape;230;p33"/>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231" name="Google Shape;231;p33"/>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232" name="Google Shape;232;p33"/>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233" name="Google Shape;233;p33"/>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34" name="Google Shape;234;p33"/>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235" name="Google Shape;235;p33"/>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36" name="Google Shape;236;p33"/>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237" name="Google Shape;237;p33"/>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238" name="Google Shape;238;p33"/>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239" name="Google Shape;239;p33"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51"/>
          <p:cNvSpPr/>
          <p:nvPr/>
        </p:nvSpPr>
        <p:spPr>
          <a:xfrm>
            <a:off x="4403243" y="1207930"/>
            <a:ext cx="0" cy="12134"/>
          </a:xfrm>
          <a:custGeom>
            <a:rect b="b" l="l" r="r" t="t"/>
            <a:pathLst>
              <a:path extrusionOk="0" h="26669"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54" name="Google Shape;854;p51"/>
          <p:cNvSpPr/>
          <p:nvPr/>
        </p:nvSpPr>
        <p:spPr>
          <a:xfrm>
            <a:off x="2209980" y="5011825"/>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55" name="Google Shape;855;p51"/>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856" name="Google Shape;856;p51"/>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857" name="Google Shape;857;p51"/>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pic>
        <p:nvPicPr>
          <p:cNvPr id="858" name="Google Shape;858;p51"/>
          <p:cNvPicPr preferRelativeResize="0"/>
          <p:nvPr/>
        </p:nvPicPr>
        <p:blipFill rotWithShape="1">
          <a:blip r:embed="rId4">
            <a:alphaModFix/>
          </a:blip>
          <a:srcRect b="0" l="0" r="0" t="0"/>
          <a:stretch/>
        </p:blipFill>
        <p:spPr>
          <a:xfrm>
            <a:off x="6371112" y="5308603"/>
            <a:ext cx="65270" cy="65279"/>
          </a:xfrm>
          <a:prstGeom prst="rect">
            <a:avLst/>
          </a:prstGeom>
          <a:noFill/>
          <a:ln>
            <a:noFill/>
          </a:ln>
        </p:spPr>
      </p:pic>
      <p:sp>
        <p:nvSpPr>
          <p:cNvPr id="859" name="Google Shape;859;p51"/>
          <p:cNvSpPr txBox="1"/>
          <p:nvPr/>
        </p:nvSpPr>
        <p:spPr>
          <a:xfrm>
            <a:off x="534416" y="1171189"/>
            <a:ext cx="3173400" cy="6504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i="1" lang="en" sz="1600">
                <a:solidFill>
                  <a:srgbClr val="251B55"/>
                </a:solidFill>
                <a:latin typeface="Montserrat"/>
                <a:ea typeface="Montserrat"/>
                <a:cs typeface="Montserrat"/>
                <a:sym typeface="Montserrat"/>
              </a:rPr>
              <a:t>Types of Money</a:t>
            </a:r>
            <a:endParaRPr sz="1600">
              <a:latin typeface="Montserrat"/>
              <a:ea typeface="Montserrat"/>
              <a:cs typeface="Montserrat"/>
              <a:sym typeface="Montserrat"/>
            </a:endParaRPr>
          </a:p>
          <a:p>
            <a:pPr indent="0" lvl="0" marL="0" rtl="0" algn="l">
              <a:lnSpc>
                <a:spcPct val="100000"/>
              </a:lnSpc>
              <a:spcBef>
                <a:spcPts val="700"/>
              </a:spcBef>
              <a:spcAft>
                <a:spcPts val="0"/>
              </a:spcAft>
              <a:buNone/>
            </a:pPr>
            <a:r>
              <a:rPr lang="en" sz="1000">
                <a:solidFill>
                  <a:srgbClr val="58595B"/>
                </a:solidFill>
                <a:latin typeface="Montserrat"/>
                <a:ea typeface="Montserrat"/>
                <a:cs typeface="Montserrat"/>
                <a:sym typeface="Montserrat"/>
              </a:rPr>
              <a:t>Money can be divided into two main categories: physical and digital.</a:t>
            </a:r>
            <a:endParaRPr sz="1000">
              <a:latin typeface="Montserrat"/>
              <a:ea typeface="Montserrat"/>
              <a:cs typeface="Montserrat"/>
              <a:sym typeface="Montserrat"/>
            </a:endParaRPr>
          </a:p>
        </p:txBody>
      </p:sp>
      <p:pic>
        <p:nvPicPr>
          <p:cNvPr id="860" name="Google Shape;860;p51"/>
          <p:cNvPicPr preferRelativeResize="0"/>
          <p:nvPr/>
        </p:nvPicPr>
        <p:blipFill rotWithShape="1">
          <a:blip r:embed="rId5">
            <a:alphaModFix/>
          </a:blip>
          <a:srcRect b="0" l="0" r="0" t="0"/>
          <a:stretch/>
        </p:blipFill>
        <p:spPr>
          <a:xfrm>
            <a:off x="541674" y="3175853"/>
            <a:ext cx="124288" cy="124539"/>
          </a:xfrm>
          <a:prstGeom prst="rect">
            <a:avLst/>
          </a:prstGeom>
          <a:noFill/>
          <a:ln>
            <a:noFill/>
          </a:ln>
        </p:spPr>
      </p:pic>
      <p:pic>
        <p:nvPicPr>
          <p:cNvPr id="861" name="Google Shape;861;p51"/>
          <p:cNvPicPr preferRelativeResize="0"/>
          <p:nvPr/>
        </p:nvPicPr>
        <p:blipFill rotWithShape="1">
          <a:blip r:embed="rId6">
            <a:alphaModFix/>
          </a:blip>
          <a:srcRect b="0" l="0" r="0" t="0"/>
          <a:stretch/>
        </p:blipFill>
        <p:spPr>
          <a:xfrm>
            <a:off x="541674" y="2796879"/>
            <a:ext cx="124288" cy="124542"/>
          </a:xfrm>
          <a:prstGeom prst="rect">
            <a:avLst/>
          </a:prstGeom>
          <a:noFill/>
          <a:ln>
            <a:noFill/>
          </a:ln>
        </p:spPr>
      </p:pic>
      <p:pic>
        <p:nvPicPr>
          <p:cNvPr id="862" name="Google Shape;862;p51"/>
          <p:cNvPicPr preferRelativeResize="0"/>
          <p:nvPr/>
        </p:nvPicPr>
        <p:blipFill rotWithShape="1">
          <a:blip r:embed="rId7">
            <a:alphaModFix/>
          </a:blip>
          <a:srcRect b="0" l="0" r="0" t="0"/>
          <a:stretch/>
        </p:blipFill>
        <p:spPr>
          <a:xfrm>
            <a:off x="541674" y="2218788"/>
            <a:ext cx="124288" cy="124541"/>
          </a:xfrm>
          <a:prstGeom prst="rect">
            <a:avLst/>
          </a:prstGeom>
          <a:noFill/>
          <a:ln>
            <a:noFill/>
          </a:ln>
        </p:spPr>
      </p:pic>
      <p:sp>
        <p:nvSpPr>
          <p:cNvPr id="863" name="Google Shape;863;p51"/>
          <p:cNvSpPr txBox="1"/>
          <p:nvPr/>
        </p:nvSpPr>
        <p:spPr>
          <a:xfrm>
            <a:off x="534416" y="1952554"/>
            <a:ext cx="3675300" cy="18381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1000">
                <a:solidFill>
                  <a:srgbClr val="58595B"/>
                </a:solidFill>
                <a:latin typeface="Montserrat"/>
                <a:ea typeface="Montserrat"/>
                <a:cs typeface="Montserrat"/>
                <a:sym typeface="Montserrat"/>
              </a:rPr>
              <a:t>Physical money includes:</a:t>
            </a:r>
            <a:endParaRPr sz="1000">
              <a:latin typeface="Montserrat"/>
              <a:ea typeface="Montserrat"/>
              <a:cs typeface="Montserrat"/>
              <a:sym typeface="Montserrat"/>
            </a:endParaRPr>
          </a:p>
          <a:p>
            <a:pPr indent="0" lvl="0" marL="177800" marR="76200" rtl="0" algn="l">
              <a:lnSpc>
                <a:spcPct val="113100"/>
              </a:lnSpc>
              <a:spcBef>
                <a:spcPts val="700"/>
              </a:spcBef>
              <a:spcAft>
                <a:spcPts val="0"/>
              </a:spcAft>
              <a:buNone/>
            </a:pPr>
            <a:r>
              <a:rPr lang="en" sz="1000">
                <a:solidFill>
                  <a:srgbClr val="58595B"/>
                </a:solidFill>
                <a:latin typeface="Montserrat"/>
                <a:ea typeface="Montserrat"/>
                <a:cs typeface="Montserrat"/>
                <a:sym typeface="Montserrat"/>
              </a:rPr>
              <a:t>Fiat money, which is the paper bills and coins issued by governments and accepted as a medium of exchange.</a:t>
            </a:r>
            <a:endParaRPr sz="1000">
              <a:latin typeface="Montserrat"/>
              <a:ea typeface="Montserrat"/>
              <a:cs typeface="Montserrat"/>
              <a:sym typeface="Montserrat"/>
            </a:endParaRPr>
          </a:p>
          <a:p>
            <a:pPr indent="0" lvl="0" marL="177800" rtl="0" algn="l">
              <a:lnSpc>
                <a:spcPct val="100000"/>
              </a:lnSpc>
              <a:spcBef>
                <a:spcPts val="500"/>
              </a:spcBef>
              <a:spcAft>
                <a:spcPts val="0"/>
              </a:spcAft>
              <a:buNone/>
            </a:pPr>
            <a:r>
              <a:rPr lang="en" sz="1000">
                <a:solidFill>
                  <a:srgbClr val="58595B"/>
                </a:solidFill>
                <a:latin typeface="Montserrat"/>
                <a:ea typeface="Montserrat"/>
                <a:cs typeface="Montserrat"/>
                <a:sym typeface="Montserrat"/>
              </a:rPr>
              <a:t>Representative money, which represents a claim on a physical commodity.</a:t>
            </a:r>
            <a:endParaRPr sz="1000">
              <a:latin typeface="Montserrat"/>
              <a:ea typeface="Montserrat"/>
              <a:cs typeface="Montserrat"/>
              <a:sym typeface="Montserrat"/>
            </a:endParaRPr>
          </a:p>
          <a:p>
            <a:pPr indent="0" lvl="0" marL="177800" rtl="0" algn="l">
              <a:lnSpc>
                <a:spcPct val="100000"/>
              </a:lnSpc>
              <a:spcBef>
                <a:spcPts val="500"/>
              </a:spcBef>
              <a:spcAft>
                <a:spcPts val="0"/>
              </a:spcAft>
              <a:buNone/>
            </a:pPr>
            <a:r>
              <a:rPr lang="en" sz="1000">
                <a:solidFill>
                  <a:srgbClr val="58595B"/>
                </a:solidFill>
                <a:latin typeface="Montserrat"/>
                <a:ea typeface="Montserrat"/>
                <a:cs typeface="Montserrat"/>
                <a:sym typeface="Montserrat"/>
              </a:rPr>
              <a:t>Commodity money, which is a physical object that has intrinsic value and is</a:t>
            </a:r>
            <a:endParaRPr sz="1000">
              <a:latin typeface="Montserrat"/>
              <a:ea typeface="Montserrat"/>
              <a:cs typeface="Montserrat"/>
              <a:sym typeface="Montserrat"/>
            </a:endParaRPr>
          </a:p>
          <a:p>
            <a:pPr indent="0" lvl="0" marL="177800" rtl="0" algn="l">
              <a:lnSpc>
                <a:spcPct val="100000"/>
              </a:lnSpc>
              <a:spcBef>
                <a:spcPts val="100"/>
              </a:spcBef>
              <a:spcAft>
                <a:spcPts val="0"/>
              </a:spcAft>
              <a:buNone/>
            </a:pPr>
            <a:r>
              <a:rPr lang="en" sz="1000">
                <a:solidFill>
                  <a:srgbClr val="58595B"/>
                </a:solidFill>
                <a:latin typeface="Montserrat"/>
                <a:ea typeface="Montserrat"/>
                <a:cs typeface="Montserrat"/>
                <a:sym typeface="Montserrat"/>
              </a:rPr>
              <a:t>widely accepted as a medium of exchange </a:t>
            </a:r>
            <a:r>
              <a:rPr i="0" lang="en" sz="1000">
                <a:solidFill>
                  <a:srgbClr val="444746"/>
                </a:solidFill>
                <a:latin typeface="Montserrat"/>
                <a:ea typeface="Montserrat"/>
                <a:cs typeface="Montserrat"/>
                <a:sym typeface="Montserrat"/>
              </a:rPr>
              <a:t>— </a:t>
            </a:r>
            <a:r>
              <a:rPr i="0" lang="en" sz="1000">
                <a:solidFill>
                  <a:srgbClr val="58595B"/>
                </a:solidFill>
                <a:latin typeface="Montserrat"/>
                <a:ea typeface="Montserrat"/>
                <a:cs typeface="Montserrat"/>
                <a:sym typeface="Montserrat"/>
              </a:rPr>
              <a:t> f</a:t>
            </a:r>
            <a:r>
              <a:rPr lang="en" sz="1000">
                <a:solidFill>
                  <a:srgbClr val="58595B"/>
                </a:solidFill>
                <a:latin typeface="Montserrat"/>
                <a:ea typeface="Montserrat"/>
                <a:cs typeface="Montserrat"/>
                <a:sym typeface="Montserrat"/>
              </a:rPr>
              <a:t>or example, gold and silver.</a:t>
            </a:r>
            <a:endParaRPr sz="1000">
              <a:latin typeface="Montserrat"/>
              <a:ea typeface="Montserrat"/>
              <a:cs typeface="Montserrat"/>
              <a:sym typeface="Montserrat"/>
            </a:endParaRPr>
          </a:p>
        </p:txBody>
      </p:sp>
      <p:grpSp>
        <p:nvGrpSpPr>
          <p:cNvPr id="864" name="Google Shape;864;p51"/>
          <p:cNvGrpSpPr/>
          <p:nvPr/>
        </p:nvGrpSpPr>
        <p:grpSpPr>
          <a:xfrm>
            <a:off x="4597008" y="1171250"/>
            <a:ext cx="4464772" cy="2307291"/>
            <a:chOff x="10107251" y="2575216"/>
            <a:chExt cx="8913499" cy="4606290"/>
          </a:xfrm>
        </p:grpSpPr>
        <p:pic>
          <p:nvPicPr>
            <p:cNvPr id="865" name="Google Shape;865;p51"/>
            <p:cNvPicPr preferRelativeResize="0"/>
            <p:nvPr/>
          </p:nvPicPr>
          <p:blipFill rotWithShape="1">
            <a:blip r:embed="rId8">
              <a:alphaModFix/>
            </a:blip>
            <a:srcRect b="0" l="0" r="0" t="0"/>
            <a:stretch/>
          </p:blipFill>
          <p:spPr>
            <a:xfrm>
              <a:off x="10107251" y="2575219"/>
              <a:ext cx="8912943" cy="4606133"/>
            </a:xfrm>
            <a:prstGeom prst="rect">
              <a:avLst/>
            </a:prstGeom>
            <a:noFill/>
            <a:ln>
              <a:noFill/>
            </a:ln>
          </p:spPr>
        </p:pic>
        <p:sp>
          <p:nvSpPr>
            <p:cNvPr id="866" name="Google Shape;866;p51"/>
            <p:cNvSpPr/>
            <p:nvPr/>
          </p:nvSpPr>
          <p:spPr>
            <a:xfrm>
              <a:off x="10107256" y="2575216"/>
              <a:ext cx="8913494" cy="4606290"/>
            </a:xfrm>
            <a:custGeom>
              <a:rect b="b" l="l" r="r" t="t"/>
              <a:pathLst>
                <a:path extrusionOk="0" h="4606290" w="8913494">
                  <a:moveTo>
                    <a:pt x="8675578" y="0"/>
                  </a:moveTo>
                  <a:lnTo>
                    <a:pt x="8723416" y="4820"/>
                  </a:lnTo>
                  <a:lnTo>
                    <a:pt x="8767971" y="18647"/>
                  </a:lnTo>
                  <a:lnTo>
                    <a:pt x="8808289" y="40525"/>
                  </a:lnTo>
                  <a:lnTo>
                    <a:pt x="8843416" y="69501"/>
                  </a:lnTo>
                  <a:lnTo>
                    <a:pt x="8872398" y="104621"/>
                  </a:lnTo>
                  <a:lnTo>
                    <a:pt x="8894281" y="144930"/>
                  </a:lnTo>
                  <a:lnTo>
                    <a:pt x="8908110" y="189475"/>
                  </a:lnTo>
                  <a:lnTo>
                    <a:pt x="8912932" y="237301"/>
                  </a:lnTo>
                  <a:lnTo>
                    <a:pt x="8912932" y="4368830"/>
                  </a:lnTo>
                  <a:lnTo>
                    <a:pt x="8908110" y="4416656"/>
                  </a:lnTo>
                  <a:lnTo>
                    <a:pt x="8894281" y="4461201"/>
                  </a:lnTo>
                  <a:lnTo>
                    <a:pt x="8872398" y="4501510"/>
                  </a:lnTo>
                  <a:lnTo>
                    <a:pt x="8843416" y="4536630"/>
                  </a:lnTo>
                  <a:lnTo>
                    <a:pt x="8808289" y="4565606"/>
                  </a:lnTo>
                  <a:lnTo>
                    <a:pt x="8767971" y="4587484"/>
                  </a:lnTo>
                  <a:lnTo>
                    <a:pt x="8723416" y="4601311"/>
                  </a:lnTo>
                  <a:lnTo>
                    <a:pt x="8675578" y="4606132"/>
                  </a:lnTo>
                  <a:lnTo>
                    <a:pt x="237354" y="4606132"/>
                  </a:lnTo>
                  <a:lnTo>
                    <a:pt x="189516" y="4601311"/>
                  </a:lnTo>
                  <a:lnTo>
                    <a:pt x="144961" y="4587484"/>
                  </a:lnTo>
                  <a:lnTo>
                    <a:pt x="104643" y="4565606"/>
                  </a:lnTo>
                  <a:lnTo>
                    <a:pt x="69516" y="4536630"/>
                  </a:lnTo>
                  <a:lnTo>
                    <a:pt x="40534" y="4501510"/>
                  </a:lnTo>
                  <a:lnTo>
                    <a:pt x="18651" y="4461201"/>
                  </a:lnTo>
                  <a:lnTo>
                    <a:pt x="4821" y="4416656"/>
                  </a:lnTo>
                  <a:lnTo>
                    <a:pt x="0" y="4368830"/>
                  </a:lnTo>
                  <a:lnTo>
                    <a:pt x="0" y="237301"/>
                  </a:lnTo>
                  <a:lnTo>
                    <a:pt x="4821" y="189475"/>
                  </a:lnTo>
                  <a:lnTo>
                    <a:pt x="18651" y="144930"/>
                  </a:lnTo>
                  <a:lnTo>
                    <a:pt x="40534" y="104621"/>
                  </a:lnTo>
                  <a:lnTo>
                    <a:pt x="69516" y="69501"/>
                  </a:lnTo>
                  <a:lnTo>
                    <a:pt x="104643" y="40525"/>
                  </a:lnTo>
                  <a:lnTo>
                    <a:pt x="144961" y="18647"/>
                  </a:lnTo>
                  <a:lnTo>
                    <a:pt x="189516" y="4820"/>
                  </a:lnTo>
                  <a:lnTo>
                    <a:pt x="237354" y="0"/>
                  </a:lnTo>
                  <a:lnTo>
                    <a:pt x="8675578" y="0"/>
                  </a:lnTo>
                  <a:close/>
                </a:path>
              </a:pathLst>
            </a:custGeom>
            <a:noFill/>
            <a:ln cap="flat" cmpd="sng" w="6425">
              <a:solidFill>
                <a:srgbClr val="61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1"/>
            </a:p>
          </p:txBody>
        </p:sp>
      </p:grpSp>
      <p:sp>
        <p:nvSpPr>
          <p:cNvPr id="867" name="Google Shape;867;p51"/>
          <p:cNvSpPr txBox="1"/>
          <p:nvPr/>
        </p:nvSpPr>
        <p:spPr>
          <a:xfrm>
            <a:off x="5783439" y="1329001"/>
            <a:ext cx="649800" cy="245400"/>
          </a:xfrm>
          <a:prstGeom prst="rect">
            <a:avLst/>
          </a:prstGeom>
          <a:noFill/>
          <a:ln>
            <a:noFill/>
          </a:ln>
        </p:spPr>
        <p:txBody>
          <a:bodyPr anchorCtr="0" anchor="t" bIns="0" lIns="0" spcFirstLastPara="1" rIns="0" wrap="square" tIns="6025">
            <a:spAutoFit/>
          </a:bodyPr>
          <a:lstStyle/>
          <a:p>
            <a:pPr indent="-139867" lvl="0" marL="139867" marR="0" rtl="0" algn="l">
              <a:lnSpc>
                <a:spcPct val="101800"/>
              </a:lnSpc>
              <a:spcBef>
                <a:spcPts val="0"/>
              </a:spcBef>
              <a:spcAft>
                <a:spcPts val="0"/>
              </a:spcAft>
              <a:buNone/>
            </a:pPr>
            <a:r>
              <a:rPr b="1" lang="en" sz="770">
                <a:solidFill>
                  <a:srgbClr val="533283"/>
                </a:solidFill>
                <a:latin typeface="Montserrat"/>
                <a:ea typeface="Montserrat"/>
                <a:cs typeface="Montserrat"/>
                <a:sym typeface="Montserrat"/>
              </a:rPr>
              <a:t>Commodity Money</a:t>
            </a:r>
            <a:endParaRPr sz="770">
              <a:latin typeface="Montserrat"/>
              <a:ea typeface="Montserrat"/>
              <a:cs typeface="Montserrat"/>
              <a:sym typeface="Montserrat"/>
            </a:endParaRPr>
          </a:p>
        </p:txBody>
      </p:sp>
      <p:grpSp>
        <p:nvGrpSpPr>
          <p:cNvPr id="868" name="Google Shape;868;p51"/>
          <p:cNvGrpSpPr/>
          <p:nvPr/>
        </p:nvGrpSpPr>
        <p:grpSpPr>
          <a:xfrm>
            <a:off x="4666996" y="1657776"/>
            <a:ext cx="4211024" cy="1820684"/>
            <a:chOff x="10246976" y="3546520"/>
            <a:chExt cx="8406916" cy="3634825"/>
          </a:xfrm>
        </p:grpSpPr>
        <p:pic>
          <p:nvPicPr>
            <p:cNvPr id="869" name="Google Shape;869;p51"/>
            <p:cNvPicPr preferRelativeResize="0"/>
            <p:nvPr/>
          </p:nvPicPr>
          <p:blipFill rotWithShape="1">
            <a:blip r:embed="rId9">
              <a:alphaModFix/>
            </a:blip>
            <a:srcRect b="0" l="0" r="0" t="0"/>
            <a:stretch/>
          </p:blipFill>
          <p:spPr>
            <a:xfrm>
              <a:off x="12320745" y="3546520"/>
              <a:ext cx="1605982" cy="1011152"/>
            </a:xfrm>
            <a:prstGeom prst="rect">
              <a:avLst/>
            </a:prstGeom>
            <a:noFill/>
            <a:ln>
              <a:noFill/>
            </a:ln>
          </p:spPr>
        </p:pic>
        <p:sp>
          <p:nvSpPr>
            <p:cNvPr id="870" name="Google Shape;870;p51"/>
            <p:cNvSpPr/>
            <p:nvPr/>
          </p:nvSpPr>
          <p:spPr>
            <a:xfrm>
              <a:off x="13926727" y="3616266"/>
              <a:ext cx="0" cy="871854"/>
            </a:xfrm>
            <a:custGeom>
              <a:rect b="b" l="l" r="r" t="t"/>
              <a:pathLst>
                <a:path extrusionOk="0" h="871854" w="120000">
                  <a:moveTo>
                    <a:pt x="0" y="871638"/>
                  </a:moveTo>
                  <a:lnTo>
                    <a:pt x="0" y="0"/>
                  </a:lnTo>
                </a:path>
              </a:pathLst>
            </a:custGeom>
            <a:noFill/>
            <a:ln cap="flat" cmpd="sng" w="5225">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1"/>
            </a:p>
          </p:txBody>
        </p:sp>
        <p:sp>
          <p:nvSpPr>
            <p:cNvPr id="871" name="Google Shape;871;p51"/>
            <p:cNvSpPr/>
            <p:nvPr/>
          </p:nvSpPr>
          <p:spPr>
            <a:xfrm>
              <a:off x="12320749" y="3546524"/>
              <a:ext cx="1606550" cy="1011554"/>
            </a:xfrm>
            <a:custGeom>
              <a:rect b="b" l="l" r="r" t="t"/>
              <a:pathLst>
                <a:path extrusionOk="0" h="1011554" w="1606550">
                  <a:moveTo>
                    <a:pt x="89923" y="0"/>
                  </a:moveTo>
                  <a:lnTo>
                    <a:pt x="54917" y="7065"/>
                  </a:lnTo>
                  <a:lnTo>
                    <a:pt x="26334" y="26334"/>
                  </a:lnTo>
                  <a:lnTo>
                    <a:pt x="7065" y="54917"/>
                  </a:lnTo>
                  <a:lnTo>
                    <a:pt x="0" y="89923"/>
                  </a:lnTo>
                  <a:lnTo>
                    <a:pt x="0" y="921218"/>
                  </a:lnTo>
                  <a:lnTo>
                    <a:pt x="7065" y="956226"/>
                  </a:lnTo>
                  <a:lnTo>
                    <a:pt x="26334" y="984812"/>
                  </a:lnTo>
                  <a:lnTo>
                    <a:pt x="54917" y="1004085"/>
                  </a:lnTo>
                  <a:lnTo>
                    <a:pt x="89923" y="1011152"/>
                  </a:lnTo>
                  <a:lnTo>
                    <a:pt x="1518330" y="1011152"/>
                  </a:lnTo>
                  <a:lnTo>
                    <a:pt x="1548777" y="1005870"/>
                  </a:lnTo>
                  <a:lnTo>
                    <a:pt x="1574760" y="991252"/>
                  </a:lnTo>
                  <a:lnTo>
                    <a:pt x="1594442" y="969142"/>
                  </a:lnTo>
                  <a:lnTo>
                    <a:pt x="1605982" y="941384"/>
                  </a:lnTo>
                  <a:lnTo>
                    <a:pt x="1605982" y="69746"/>
                  </a:lnTo>
                  <a:lnTo>
                    <a:pt x="1594442" y="41991"/>
                  </a:lnTo>
                  <a:lnTo>
                    <a:pt x="1574760" y="19889"/>
                  </a:lnTo>
                  <a:lnTo>
                    <a:pt x="1548777" y="5278"/>
                  </a:lnTo>
                  <a:lnTo>
                    <a:pt x="1518330" y="0"/>
                  </a:lnTo>
                  <a:lnTo>
                    <a:pt x="89923" y="0"/>
                  </a:lnTo>
                  <a:close/>
                </a:path>
              </a:pathLst>
            </a:custGeom>
            <a:noFill/>
            <a:ln cap="flat" cmpd="sng" w="5225">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1"/>
            </a:p>
          </p:txBody>
        </p:sp>
        <p:pic>
          <p:nvPicPr>
            <p:cNvPr id="872" name="Google Shape;872;p51"/>
            <p:cNvPicPr preferRelativeResize="0"/>
            <p:nvPr/>
          </p:nvPicPr>
          <p:blipFill rotWithShape="1">
            <a:blip r:embed="rId10">
              <a:alphaModFix/>
            </a:blip>
            <a:srcRect b="0" l="0" r="0" t="0"/>
            <a:stretch/>
          </p:blipFill>
          <p:spPr>
            <a:xfrm>
              <a:off x="14101445" y="3546520"/>
              <a:ext cx="2149473" cy="1006471"/>
            </a:xfrm>
            <a:prstGeom prst="rect">
              <a:avLst/>
            </a:prstGeom>
            <a:noFill/>
            <a:ln>
              <a:noFill/>
            </a:ln>
          </p:spPr>
        </p:pic>
        <p:sp>
          <p:nvSpPr>
            <p:cNvPr id="873" name="Google Shape;873;p51"/>
            <p:cNvSpPr/>
            <p:nvPr/>
          </p:nvSpPr>
          <p:spPr>
            <a:xfrm>
              <a:off x="14101451" y="3546524"/>
              <a:ext cx="2149475" cy="1006475"/>
            </a:xfrm>
            <a:custGeom>
              <a:rect b="b" l="l" r="r" t="t"/>
              <a:pathLst>
                <a:path extrusionOk="0" h="1006475" w="2149475">
                  <a:moveTo>
                    <a:pt x="52354" y="0"/>
                  </a:moveTo>
                  <a:lnTo>
                    <a:pt x="31977" y="4114"/>
                  </a:lnTo>
                  <a:lnTo>
                    <a:pt x="15335" y="15335"/>
                  </a:lnTo>
                  <a:lnTo>
                    <a:pt x="4114" y="31977"/>
                  </a:lnTo>
                  <a:lnTo>
                    <a:pt x="0" y="52354"/>
                  </a:lnTo>
                  <a:lnTo>
                    <a:pt x="0" y="954117"/>
                  </a:lnTo>
                  <a:lnTo>
                    <a:pt x="4114" y="974498"/>
                  </a:lnTo>
                  <a:lnTo>
                    <a:pt x="15335" y="991139"/>
                  </a:lnTo>
                  <a:lnTo>
                    <a:pt x="31977" y="1002358"/>
                  </a:lnTo>
                  <a:lnTo>
                    <a:pt x="52354" y="1006471"/>
                  </a:lnTo>
                  <a:lnTo>
                    <a:pt x="2097119" y="1006471"/>
                  </a:lnTo>
                  <a:lnTo>
                    <a:pt x="2117496" y="1002358"/>
                  </a:lnTo>
                  <a:lnTo>
                    <a:pt x="2134137" y="991139"/>
                  </a:lnTo>
                  <a:lnTo>
                    <a:pt x="2145358" y="974498"/>
                  </a:lnTo>
                  <a:lnTo>
                    <a:pt x="2149473" y="954117"/>
                  </a:lnTo>
                  <a:lnTo>
                    <a:pt x="2149473" y="52354"/>
                  </a:lnTo>
                  <a:lnTo>
                    <a:pt x="2145358" y="31977"/>
                  </a:lnTo>
                  <a:lnTo>
                    <a:pt x="2134137" y="15335"/>
                  </a:lnTo>
                  <a:lnTo>
                    <a:pt x="2117496" y="4114"/>
                  </a:lnTo>
                  <a:lnTo>
                    <a:pt x="2097119" y="0"/>
                  </a:lnTo>
                  <a:lnTo>
                    <a:pt x="52354" y="0"/>
                  </a:lnTo>
                  <a:close/>
                </a:path>
              </a:pathLst>
            </a:custGeom>
            <a:noFill/>
            <a:ln cap="flat" cmpd="sng" w="5225">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1"/>
            </a:p>
          </p:txBody>
        </p:sp>
        <p:pic>
          <p:nvPicPr>
            <p:cNvPr id="874" name="Google Shape;874;p51"/>
            <p:cNvPicPr preferRelativeResize="0"/>
            <p:nvPr/>
          </p:nvPicPr>
          <p:blipFill rotWithShape="1">
            <a:blip r:embed="rId11">
              <a:alphaModFix/>
            </a:blip>
            <a:srcRect b="0" l="0" r="0" t="0"/>
            <a:stretch/>
          </p:blipFill>
          <p:spPr>
            <a:xfrm>
              <a:off x="16405994" y="3546541"/>
              <a:ext cx="2247447" cy="1006440"/>
            </a:xfrm>
            <a:prstGeom prst="rect">
              <a:avLst/>
            </a:prstGeom>
            <a:noFill/>
            <a:ln>
              <a:noFill/>
            </a:ln>
          </p:spPr>
        </p:pic>
        <p:sp>
          <p:nvSpPr>
            <p:cNvPr id="875" name="Google Shape;875;p51"/>
            <p:cNvSpPr/>
            <p:nvPr/>
          </p:nvSpPr>
          <p:spPr>
            <a:xfrm>
              <a:off x="16405992" y="3546541"/>
              <a:ext cx="2247900" cy="1006475"/>
            </a:xfrm>
            <a:custGeom>
              <a:rect b="b" l="l" r="r" t="t"/>
              <a:pathLst>
                <a:path extrusionOk="0" h="1006475" w="2247900">
                  <a:moveTo>
                    <a:pt x="52354" y="1006451"/>
                  </a:moveTo>
                  <a:lnTo>
                    <a:pt x="2195105" y="1006451"/>
                  </a:lnTo>
                </a:path>
                <a:path extrusionOk="0" h="1006475" w="2247900">
                  <a:moveTo>
                    <a:pt x="2247449" y="954107"/>
                  </a:moveTo>
                  <a:lnTo>
                    <a:pt x="2247449" y="52343"/>
                  </a:lnTo>
                </a:path>
                <a:path extrusionOk="0" h="1006475" w="2247900">
                  <a:moveTo>
                    <a:pt x="2195105" y="0"/>
                  </a:moveTo>
                  <a:lnTo>
                    <a:pt x="52354" y="0"/>
                  </a:lnTo>
                </a:path>
                <a:path extrusionOk="0" h="1006475" w="2247900">
                  <a:moveTo>
                    <a:pt x="0" y="52343"/>
                  </a:moveTo>
                  <a:lnTo>
                    <a:pt x="0" y="954107"/>
                  </a:lnTo>
                </a:path>
              </a:pathLst>
            </a:custGeom>
            <a:noFill/>
            <a:ln cap="flat" cmpd="sng" w="5225">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1"/>
            </a:p>
          </p:txBody>
        </p:sp>
        <p:sp>
          <p:nvSpPr>
            <p:cNvPr id="876" name="Google Shape;876;p51"/>
            <p:cNvSpPr/>
            <p:nvPr/>
          </p:nvSpPr>
          <p:spPr>
            <a:xfrm>
              <a:off x="16405991" y="3546524"/>
              <a:ext cx="2247900" cy="1006475"/>
            </a:xfrm>
            <a:custGeom>
              <a:rect b="b" l="l" r="r" t="t"/>
              <a:pathLst>
                <a:path extrusionOk="0" h="1006475" w="2247900">
                  <a:moveTo>
                    <a:pt x="52354" y="0"/>
                  </a:moveTo>
                  <a:lnTo>
                    <a:pt x="31977" y="4114"/>
                  </a:lnTo>
                  <a:lnTo>
                    <a:pt x="15335" y="15335"/>
                  </a:lnTo>
                  <a:lnTo>
                    <a:pt x="4114" y="31977"/>
                  </a:lnTo>
                  <a:lnTo>
                    <a:pt x="0" y="52354"/>
                  </a:lnTo>
                  <a:lnTo>
                    <a:pt x="0" y="954117"/>
                  </a:lnTo>
                  <a:lnTo>
                    <a:pt x="4114" y="974498"/>
                  </a:lnTo>
                  <a:lnTo>
                    <a:pt x="15335" y="991139"/>
                  </a:lnTo>
                  <a:lnTo>
                    <a:pt x="31977" y="1002358"/>
                  </a:lnTo>
                  <a:lnTo>
                    <a:pt x="52354" y="1006471"/>
                  </a:lnTo>
                  <a:lnTo>
                    <a:pt x="2195105" y="1006471"/>
                  </a:lnTo>
                  <a:lnTo>
                    <a:pt x="2215482" y="1002358"/>
                  </a:lnTo>
                  <a:lnTo>
                    <a:pt x="2232124" y="991139"/>
                  </a:lnTo>
                  <a:lnTo>
                    <a:pt x="2243345" y="974498"/>
                  </a:lnTo>
                  <a:lnTo>
                    <a:pt x="2247460" y="954117"/>
                  </a:lnTo>
                  <a:lnTo>
                    <a:pt x="2247460" y="52354"/>
                  </a:lnTo>
                  <a:lnTo>
                    <a:pt x="2243345" y="31977"/>
                  </a:lnTo>
                  <a:lnTo>
                    <a:pt x="2232124" y="15335"/>
                  </a:lnTo>
                  <a:lnTo>
                    <a:pt x="2215482" y="4114"/>
                  </a:lnTo>
                  <a:lnTo>
                    <a:pt x="2195105" y="0"/>
                  </a:lnTo>
                  <a:lnTo>
                    <a:pt x="52354" y="0"/>
                  </a:lnTo>
                  <a:close/>
                </a:path>
              </a:pathLst>
            </a:custGeom>
            <a:noFill/>
            <a:ln cap="flat" cmpd="sng" w="5225">
              <a:solidFill>
                <a:srgbClr val="251B5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81"/>
            </a:p>
          </p:txBody>
        </p:sp>
        <p:pic>
          <p:nvPicPr>
            <p:cNvPr id="877" name="Google Shape;877;p51"/>
            <p:cNvPicPr preferRelativeResize="0"/>
            <p:nvPr/>
          </p:nvPicPr>
          <p:blipFill rotWithShape="1">
            <a:blip r:embed="rId12">
              <a:alphaModFix/>
            </a:blip>
            <a:srcRect b="0" l="0" r="0" t="0"/>
            <a:stretch/>
          </p:blipFill>
          <p:spPr>
            <a:xfrm>
              <a:off x="10246976" y="4601956"/>
              <a:ext cx="2134792" cy="2579389"/>
            </a:xfrm>
            <a:prstGeom prst="rect">
              <a:avLst/>
            </a:prstGeom>
            <a:noFill/>
            <a:ln>
              <a:noFill/>
            </a:ln>
          </p:spPr>
        </p:pic>
      </p:grpSp>
      <p:sp>
        <p:nvSpPr>
          <p:cNvPr id="878" name="Google Shape;878;p51"/>
          <p:cNvSpPr txBox="1"/>
          <p:nvPr/>
        </p:nvSpPr>
        <p:spPr>
          <a:xfrm>
            <a:off x="6710723" y="1328950"/>
            <a:ext cx="851400" cy="245400"/>
          </a:xfrm>
          <a:prstGeom prst="rect">
            <a:avLst/>
          </a:prstGeom>
          <a:noFill/>
          <a:ln>
            <a:noFill/>
          </a:ln>
        </p:spPr>
        <p:txBody>
          <a:bodyPr anchorCtr="0" anchor="t" bIns="0" lIns="0" spcFirstLastPara="1" rIns="0" wrap="square" tIns="6025">
            <a:spAutoFit/>
          </a:bodyPr>
          <a:lstStyle/>
          <a:p>
            <a:pPr indent="-237774" lvl="0" marL="237774" marR="0" rtl="0" algn="l">
              <a:lnSpc>
                <a:spcPct val="101800"/>
              </a:lnSpc>
              <a:spcBef>
                <a:spcPts val="0"/>
              </a:spcBef>
              <a:spcAft>
                <a:spcPts val="0"/>
              </a:spcAft>
              <a:buNone/>
            </a:pPr>
            <a:r>
              <a:rPr b="1" lang="en" sz="770">
                <a:solidFill>
                  <a:srgbClr val="533283"/>
                </a:solidFill>
                <a:latin typeface="Montserrat"/>
                <a:ea typeface="Montserrat"/>
                <a:cs typeface="Montserrat"/>
                <a:sym typeface="Montserrat"/>
              </a:rPr>
              <a:t>Representative Money</a:t>
            </a:r>
            <a:endParaRPr sz="770">
              <a:latin typeface="Montserrat"/>
              <a:ea typeface="Montserrat"/>
              <a:cs typeface="Montserrat"/>
              <a:sym typeface="Montserrat"/>
            </a:endParaRPr>
          </a:p>
        </p:txBody>
      </p:sp>
      <p:sp>
        <p:nvSpPr>
          <p:cNvPr id="879" name="Google Shape;879;p51"/>
          <p:cNvSpPr txBox="1"/>
          <p:nvPr/>
        </p:nvSpPr>
        <p:spPr>
          <a:xfrm>
            <a:off x="8122745" y="1329001"/>
            <a:ext cx="385200" cy="245400"/>
          </a:xfrm>
          <a:prstGeom prst="rect">
            <a:avLst/>
          </a:prstGeom>
          <a:noFill/>
          <a:ln>
            <a:noFill/>
          </a:ln>
        </p:spPr>
        <p:txBody>
          <a:bodyPr anchorCtr="0" anchor="t" bIns="0" lIns="0" spcFirstLastPara="1" rIns="0" wrap="square" tIns="6025">
            <a:spAutoFit/>
          </a:bodyPr>
          <a:lstStyle/>
          <a:p>
            <a:pPr indent="83920" lvl="0" marL="0" marR="0" rtl="0" algn="l">
              <a:lnSpc>
                <a:spcPct val="101800"/>
              </a:lnSpc>
              <a:spcBef>
                <a:spcPts val="0"/>
              </a:spcBef>
              <a:spcAft>
                <a:spcPts val="0"/>
              </a:spcAft>
              <a:buNone/>
            </a:pPr>
            <a:r>
              <a:rPr b="1" lang="en" sz="770">
                <a:solidFill>
                  <a:srgbClr val="533283"/>
                </a:solidFill>
                <a:latin typeface="Montserrat"/>
                <a:ea typeface="Montserrat"/>
                <a:cs typeface="Montserrat"/>
                <a:sym typeface="Montserrat"/>
              </a:rPr>
              <a:t>Fiat Money</a:t>
            </a:r>
            <a:endParaRPr sz="770">
              <a:latin typeface="Montserrat"/>
              <a:ea typeface="Montserrat"/>
              <a:cs typeface="Montserrat"/>
              <a:sym typeface="Montserrat"/>
            </a:endParaRPr>
          </a:p>
        </p:txBody>
      </p:sp>
      <p:sp>
        <p:nvSpPr>
          <p:cNvPr id="880" name="Google Shape;880;p51"/>
          <p:cNvSpPr txBox="1"/>
          <p:nvPr/>
        </p:nvSpPr>
        <p:spPr>
          <a:xfrm>
            <a:off x="4743596" y="1600684"/>
            <a:ext cx="786000" cy="245400"/>
          </a:xfrm>
          <a:prstGeom prst="rect">
            <a:avLst/>
          </a:prstGeom>
          <a:noFill/>
          <a:ln>
            <a:noFill/>
          </a:ln>
        </p:spPr>
        <p:txBody>
          <a:bodyPr anchorCtr="0" anchor="t" bIns="0" lIns="0" spcFirstLastPara="1" rIns="0" wrap="square" tIns="6025">
            <a:spAutoFit/>
          </a:bodyPr>
          <a:lstStyle/>
          <a:p>
            <a:pPr indent="0" lvl="0" marL="0" marR="0" rtl="0" algn="l">
              <a:lnSpc>
                <a:spcPct val="101800"/>
              </a:lnSpc>
              <a:spcBef>
                <a:spcPts val="0"/>
              </a:spcBef>
              <a:spcAft>
                <a:spcPts val="0"/>
              </a:spcAft>
              <a:buNone/>
            </a:pPr>
            <a:r>
              <a:rPr b="1" lang="en" sz="770">
                <a:solidFill>
                  <a:srgbClr val="533283"/>
                </a:solidFill>
                <a:latin typeface="Montserrat"/>
                <a:ea typeface="Montserrat"/>
                <a:cs typeface="Montserrat"/>
                <a:sym typeface="Montserrat"/>
              </a:rPr>
              <a:t>Not all money is the same!</a:t>
            </a:r>
            <a:endParaRPr sz="770">
              <a:latin typeface="Montserrat"/>
              <a:ea typeface="Montserrat"/>
              <a:cs typeface="Montserrat"/>
              <a:sym typeface="Montserrat"/>
            </a:endParaRPr>
          </a:p>
        </p:txBody>
      </p:sp>
      <p:sp>
        <p:nvSpPr>
          <p:cNvPr id="881" name="Google Shape;881;p51"/>
          <p:cNvSpPr txBox="1"/>
          <p:nvPr/>
        </p:nvSpPr>
        <p:spPr>
          <a:xfrm>
            <a:off x="5698663" y="2205232"/>
            <a:ext cx="819000" cy="607800"/>
          </a:xfrm>
          <a:prstGeom prst="rect">
            <a:avLst/>
          </a:prstGeom>
          <a:noFill/>
          <a:ln>
            <a:noFill/>
          </a:ln>
        </p:spPr>
        <p:txBody>
          <a:bodyPr anchorCtr="0" anchor="t" bIns="0" lIns="0" spcFirstLastPara="1" rIns="0" wrap="square" tIns="6025">
            <a:spAutoFit/>
          </a:bodyPr>
          <a:lstStyle/>
          <a:p>
            <a:pPr indent="0" lvl="0" marL="0" marR="0" rtl="0" algn="ctr">
              <a:lnSpc>
                <a:spcPct val="101800"/>
              </a:lnSpc>
              <a:spcBef>
                <a:spcPts val="0"/>
              </a:spcBef>
              <a:spcAft>
                <a:spcPts val="0"/>
              </a:spcAft>
              <a:buNone/>
            </a:pPr>
            <a:r>
              <a:rPr lang="en" sz="770">
                <a:solidFill>
                  <a:srgbClr val="58595B"/>
                </a:solidFill>
                <a:latin typeface="Montserrat"/>
                <a:ea typeface="Montserrat"/>
                <a:cs typeface="Montserrat"/>
                <a:sym typeface="Montserrat"/>
              </a:rPr>
              <a:t>Objects like this gun powder once served as commodity money.</a:t>
            </a:r>
            <a:endParaRPr sz="770">
              <a:latin typeface="Montserrat"/>
              <a:ea typeface="Montserrat"/>
              <a:cs typeface="Montserrat"/>
              <a:sym typeface="Montserrat"/>
            </a:endParaRPr>
          </a:p>
        </p:txBody>
      </p:sp>
      <p:sp>
        <p:nvSpPr>
          <p:cNvPr id="882" name="Google Shape;882;p51"/>
          <p:cNvSpPr txBox="1"/>
          <p:nvPr/>
        </p:nvSpPr>
        <p:spPr>
          <a:xfrm>
            <a:off x="6727748" y="2205232"/>
            <a:ext cx="817200" cy="728700"/>
          </a:xfrm>
          <a:prstGeom prst="rect">
            <a:avLst/>
          </a:prstGeom>
          <a:noFill/>
          <a:ln>
            <a:noFill/>
          </a:ln>
        </p:spPr>
        <p:txBody>
          <a:bodyPr anchorCtr="0" anchor="t" bIns="0" lIns="0" spcFirstLastPara="1" rIns="0" wrap="square" tIns="6025">
            <a:spAutoFit/>
          </a:bodyPr>
          <a:lstStyle/>
          <a:p>
            <a:pPr indent="0" lvl="0" marL="0" marR="0" rtl="0" algn="ctr">
              <a:lnSpc>
                <a:spcPct val="101800"/>
              </a:lnSpc>
              <a:spcBef>
                <a:spcPts val="0"/>
              </a:spcBef>
              <a:spcAft>
                <a:spcPts val="0"/>
              </a:spcAft>
              <a:buNone/>
            </a:pPr>
            <a:r>
              <a:rPr lang="en" sz="770">
                <a:solidFill>
                  <a:srgbClr val="58595B"/>
                </a:solidFill>
                <a:latin typeface="Montserrat"/>
                <a:ea typeface="Montserrat"/>
                <a:cs typeface="Montserrat"/>
                <a:sym typeface="Montserrat"/>
              </a:rPr>
              <a:t>Representative money like this silver certiﬁcate could be exchanged for silver.</a:t>
            </a:r>
            <a:endParaRPr sz="770">
              <a:latin typeface="Montserrat"/>
              <a:ea typeface="Montserrat"/>
              <a:cs typeface="Montserrat"/>
              <a:sym typeface="Montserrat"/>
            </a:endParaRPr>
          </a:p>
        </p:txBody>
      </p:sp>
      <p:sp>
        <p:nvSpPr>
          <p:cNvPr id="883" name="Google Shape;883;p51"/>
          <p:cNvSpPr txBox="1"/>
          <p:nvPr/>
        </p:nvSpPr>
        <p:spPr>
          <a:xfrm>
            <a:off x="7798248" y="2205232"/>
            <a:ext cx="1034100" cy="849600"/>
          </a:xfrm>
          <a:prstGeom prst="rect">
            <a:avLst/>
          </a:prstGeom>
          <a:noFill/>
          <a:ln>
            <a:noFill/>
          </a:ln>
        </p:spPr>
        <p:txBody>
          <a:bodyPr anchorCtr="0" anchor="t" bIns="0" lIns="0" spcFirstLastPara="1" rIns="0" wrap="square" tIns="6025">
            <a:spAutoFit/>
          </a:bodyPr>
          <a:lstStyle/>
          <a:p>
            <a:pPr indent="0" lvl="0" marL="0" marR="0" rtl="0" algn="ctr">
              <a:lnSpc>
                <a:spcPct val="101800"/>
              </a:lnSpc>
              <a:spcBef>
                <a:spcPts val="0"/>
              </a:spcBef>
              <a:spcAft>
                <a:spcPts val="0"/>
              </a:spcAft>
              <a:buNone/>
            </a:pPr>
            <a:r>
              <a:rPr lang="en" sz="770">
                <a:solidFill>
                  <a:srgbClr val="58595B"/>
                </a:solidFill>
                <a:latin typeface="Montserrat"/>
                <a:ea typeface="Montserrat"/>
                <a:cs typeface="Montserrat"/>
                <a:sym typeface="Montserrat"/>
              </a:rPr>
              <a:t>Today, Federal Reserve notes are ﬁat money, decreed by the federal government to be an acceptable way to pay debts.</a:t>
            </a:r>
            <a:endParaRPr sz="770">
              <a:latin typeface="Montserrat"/>
              <a:ea typeface="Montserrat"/>
              <a:cs typeface="Montserrat"/>
              <a:sym typeface="Montserrat"/>
            </a:endParaRPr>
          </a:p>
        </p:txBody>
      </p:sp>
      <p:grpSp>
        <p:nvGrpSpPr>
          <p:cNvPr id="884" name="Google Shape;884;p51"/>
          <p:cNvGrpSpPr/>
          <p:nvPr/>
        </p:nvGrpSpPr>
        <p:grpSpPr>
          <a:xfrm>
            <a:off x="4750189" y="1280071"/>
            <a:ext cx="315290" cy="194034"/>
            <a:chOff x="10412332" y="2792448"/>
            <a:chExt cx="629446" cy="387370"/>
          </a:xfrm>
        </p:grpSpPr>
        <p:pic>
          <p:nvPicPr>
            <p:cNvPr id="885" name="Google Shape;885;p51"/>
            <p:cNvPicPr preferRelativeResize="0"/>
            <p:nvPr/>
          </p:nvPicPr>
          <p:blipFill rotWithShape="1">
            <a:blip r:embed="rId13">
              <a:alphaModFix/>
            </a:blip>
            <a:srcRect b="0" l="0" r="0" t="0"/>
            <a:stretch/>
          </p:blipFill>
          <p:spPr>
            <a:xfrm>
              <a:off x="10756489" y="2792448"/>
              <a:ext cx="285289" cy="387370"/>
            </a:xfrm>
            <a:prstGeom prst="rect">
              <a:avLst/>
            </a:prstGeom>
            <a:noFill/>
            <a:ln>
              <a:noFill/>
            </a:ln>
          </p:spPr>
        </p:pic>
        <p:pic>
          <p:nvPicPr>
            <p:cNvPr id="886" name="Google Shape;886;p51"/>
            <p:cNvPicPr preferRelativeResize="0"/>
            <p:nvPr/>
          </p:nvPicPr>
          <p:blipFill rotWithShape="1">
            <a:blip r:embed="rId14">
              <a:alphaModFix/>
            </a:blip>
            <a:srcRect b="0" l="0" r="0" t="0"/>
            <a:stretch/>
          </p:blipFill>
          <p:spPr>
            <a:xfrm>
              <a:off x="10412332" y="2792668"/>
              <a:ext cx="285300" cy="387140"/>
            </a:xfrm>
            <a:prstGeom prst="rect">
              <a:avLst/>
            </a:prstGeom>
            <a:noFill/>
            <a:ln>
              <a:noFill/>
            </a:ln>
          </p:spPr>
        </p:pic>
      </p:grpSp>
      <p:pic>
        <p:nvPicPr>
          <p:cNvPr id="887" name="Google Shape;887;p51"/>
          <p:cNvPicPr preferRelativeResize="0"/>
          <p:nvPr/>
        </p:nvPicPr>
        <p:blipFill rotWithShape="1">
          <a:blip r:embed="rId15">
            <a:alphaModFix/>
          </a:blip>
          <a:srcRect b="0" l="0" r="0" t="0"/>
          <a:stretch/>
        </p:blipFill>
        <p:spPr>
          <a:xfrm>
            <a:off x="1410811" y="4007119"/>
            <a:ext cx="6459577" cy="1045675"/>
          </a:xfrm>
          <a:prstGeom prst="rect">
            <a:avLst/>
          </a:prstGeom>
          <a:noFill/>
          <a:ln>
            <a:noFill/>
          </a:ln>
        </p:spPr>
      </p:pic>
      <p:sp>
        <p:nvSpPr>
          <p:cNvPr id="888" name="Google Shape;888;p51"/>
          <p:cNvSpPr txBox="1"/>
          <p:nvPr/>
        </p:nvSpPr>
        <p:spPr>
          <a:xfrm>
            <a:off x="1706187" y="4136669"/>
            <a:ext cx="5869500" cy="316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1000">
                <a:solidFill>
                  <a:srgbClr val="FBB040"/>
                </a:solidFill>
                <a:latin typeface="Montserrat"/>
                <a:ea typeface="Montserrat"/>
                <a:cs typeface="Montserrat"/>
                <a:sym typeface="Montserrat"/>
              </a:rPr>
              <a:t>Digital currencies, </a:t>
            </a:r>
            <a:r>
              <a:rPr lang="en" sz="1000">
                <a:solidFill>
                  <a:srgbClr val="FFFFFF"/>
                </a:solidFill>
                <a:latin typeface="Montserrat"/>
                <a:ea typeface="Montserrat"/>
                <a:cs typeface="Montserrat"/>
                <a:sym typeface="Montserrat"/>
              </a:rPr>
              <a:t>on the other hand, can be used for online transactions and include electronic currencies, stablecoins, and cryptocurrencies.</a:t>
            </a:r>
            <a:endParaRPr sz="1000">
              <a:latin typeface="Montserrat"/>
              <a:ea typeface="Montserrat"/>
              <a:cs typeface="Montserrat"/>
              <a:sym typeface="Montserrat"/>
            </a:endParaRPr>
          </a:p>
        </p:txBody>
      </p:sp>
      <p:sp>
        <p:nvSpPr>
          <p:cNvPr id="889" name="Google Shape;889;p51"/>
          <p:cNvSpPr txBox="1"/>
          <p:nvPr/>
        </p:nvSpPr>
        <p:spPr>
          <a:xfrm>
            <a:off x="1706137" y="4544294"/>
            <a:ext cx="5869500" cy="316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1000">
                <a:solidFill>
                  <a:srgbClr val="FBB040"/>
                </a:solidFill>
                <a:latin typeface="Montserrat"/>
                <a:ea typeface="Montserrat"/>
                <a:cs typeface="Montserrat"/>
                <a:sym typeface="Montserrat"/>
              </a:rPr>
              <a:t>Electronic currencies </a:t>
            </a:r>
            <a:r>
              <a:rPr lang="en" sz="1000">
                <a:solidFill>
                  <a:srgbClr val="FFFFFF"/>
                </a:solidFill>
                <a:latin typeface="Montserrat"/>
                <a:ea typeface="Montserrat"/>
                <a:cs typeface="Montserrat"/>
                <a:sym typeface="Montserrat"/>
              </a:rPr>
              <a:t>are digital versions of regular money, like dollars or euros, and can be used to buy and sell things online via </a:t>
            </a:r>
            <a:r>
              <a:rPr b="1" lang="en" sz="1000">
                <a:solidFill>
                  <a:srgbClr val="FBB040"/>
                </a:solidFill>
                <a:latin typeface="Montserrat"/>
                <a:ea typeface="Montserrat"/>
                <a:cs typeface="Montserrat"/>
                <a:sym typeface="Montserrat"/>
              </a:rPr>
              <a:t>digital payment rails.</a:t>
            </a:r>
            <a:endParaRPr sz="1000">
              <a:latin typeface="Montserrat"/>
              <a:ea typeface="Montserrat"/>
              <a:cs typeface="Montserrat"/>
              <a:sym typeface="Montserrat"/>
            </a:endParaRPr>
          </a:p>
        </p:txBody>
      </p:sp>
      <p:grpSp>
        <p:nvGrpSpPr>
          <p:cNvPr id="890" name="Google Shape;890;p51"/>
          <p:cNvGrpSpPr/>
          <p:nvPr/>
        </p:nvGrpSpPr>
        <p:grpSpPr>
          <a:xfrm>
            <a:off x="1320906" y="3829133"/>
            <a:ext cx="385193" cy="386628"/>
            <a:chOff x="9627665" y="7607056"/>
            <a:chExt cx="951094" cy="954637"/>
          </a:xfrm>
        </p:grpSpPr>
        <p:sp>
          <p:nvSpPr>
            <p:cNvPr id="891" name="Google Shape;891;p51"/>
            <p:cNvSpPr/>
            <p:nvPr/>
          </p:nvSpPr>
          <p:spPr>
            <a:xfrm>
              <a:off x="10070759" y="8102589"/>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1" y="436387"/>
                  </a:lnTo>
                  <a:lnTo>
                    <a:pt x="185680" y="420827"/>
                  </a:lnTo>
                  <a:lnTo>
                    <a:pt x="227813" y="401528"/>
                  </a:lnTo>
                  <a:lnTo>
                    <a:pt x="267831" y="378692"/>
                  </a:lnTo>
                  <a:lnTo>
                    <a:pt x="305533" y="352520"/>
                  </a:lnTo>
                  <a:lnTo>
                    <a:pt x="340717" y="323213"/>
                  </a:lnTo>
                  <a:lnTo>
                    <a:pt x="373184" y="290972"/>
                  </a:lnTo>
                  <a:lnTo>
                    <a:pt x="402732" y="255998"/>
                  </a:lnTo>
                  <a:lnTo>
                    <a:pt x="429161" y="218491"/>
                  </a:lnTo>
                  <a:lnTo>
                    <a:pt x="452271" y="178652"/>
                  </a:lnTo>
                  <a:lnTo>
                    <a:pt x="471861" y="136683"/>
                  </a:lnTo>
                  <a:lnTo>
                    <a:pt x="487730" y="92784"/>
                  </a:lnTo>
                  <a:lnTo>
                    <a:pt x="499677" y="47156"/>
                  </a:lnTo>
                  <a:lnTo>
                    <a:pt x="507502" y="0"/>
                  </a:lnTo>
                  <a:close/>
                </a:path>
              </a:pathLst>
            </a:custGeom>
            <a:solidFill>
              <a:srgbClr val="5C378B">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12"/>
            </a:p>
          </p:txBody>
        </p:sp>
        <p:pic>
          <p:nvPicPr>
            <p:cNvPr id="892" name="Google Shape;892;p51"/>
            <p:cNvPicPr preferRelativeResize="0"/>
            <p:nvPr/>
          </p:nvPicPr>
          <p:blipFill rotWithShape="1">
            <a:blip r:embed="rId16">
              <a:alphaModFix/>
            </a:blip>
            <a:srcRect b="0" l="0" r="0" t="0"/>
            <a:stretch/>
          </p:blipFill>
          <p:spPr>
            <a:xfrm>
              <a:off x="9627665" y="7607056"/>
              <a:ext cx="865324" cy="865334"/>
            </a:xfrm>
            <a:prstGeom prst="rect">
              <a:avLst/>
            </a:prstGeom>
            <a:noFill/>
            <a:ln>
              <a:noFill/>
            </a:ln>
          </p:spPr>
        </p:pic>
        <p:sp>
          <p:nvSpPr>
            <p:cNvPr id="893" name="Google Shape;893;p51"/>
            <p:cNvSpPr/>
            <p:nvPr/>
          </p:nvSpPr>
          <p:spPr>
            <a:xfrm>
              <a:off x="9823501" y="7782426"/>
              <a:ext cx="473709" cy="514984"/>
            </a:xfrm>
            <a:custGeom>
              <a:rect b="b" l="l" r="r" t="t"/>
              <a:pathLst>
                <a:path extrusionOk="0" h="514984" w="473709">
                  <a:moveTo>
                    <a:pt x="61506" y="210883"/>
                  </a:moveTo>
                  <a:lnTo>
                    <a:pt x="54533" y="203923"/>
                  </a:lnTo>
                  <a:lnTo>
                    <a:pt x="45948" y="203923"/>
                  </a:lnTo>
                  <a:lnTo>
                    <a:pt x="6946" y="203923"/>
                  </a:lnTo>
                  <a:lnTo>
                    <a:pt x="0" y="210883"/>
                  </a:lnTo>
                  <a:lnTo>
                    <a:pt x="0" y="228041"/>
                  </a:lnTo>
                  <a:lnTo>
                    <a:pt x="6946" y="235000"/>
                  </a:lnTo>
                  <a:lnTo>
                    <a:pt x="54546" y="235000"/>
                  </a:lnTo>
                  <a:lnTo>
                    <a:pt x="61506" y="228041"/>
                  </a:lnTo>
                  <a:lnTo>
                    <a:pt x="61506" y="210883"/>
                  </a:lnTo>
                  <a:close/>
                </a:path>
                <a:path extrusionOk="0" h="514984" w="473709">
                  <a:moveTo>
                    <a:pt x="131241" y="91871"/>
                  </a:moveTo>
                  <a:lnTo>
                    <a:pt x="97536" y="58191"/>
                  </a:lnTo>
                  <a:lnTo>
                    <a:pt x="87693" y="58191"/>
                  </a:lnTo>
                  <a:lnTo>
                    <a:pt x="75565" y="70332"/>
                  </a:lnTo>
                  <a:lnTo>
                    <a:pt x="75565" y="80175"/>
                  </a:lnTo>
                  <a:lnTo>
                    <a:pt x="103149" y="107772"/>
                  </a:lnTo>
                  <a:lnTo>
                    <a:pt x="106184" y="110807"/>
                  </a:lnTo>
                  <a:lnTo>
                    <a:pt x="110172" y="112331"/>
                  </a:lnTo>
                  <a:lnTo>
                    <a:pt x="118135" y="112331"/>
                  </a:lnTo>
                  <a:lnTo>
                    <a:pt x="122110" y="110807"/>
                  </a:lnTo>
                  <a:lnTo>
                    <a:pt x="131241" y="101714"/>
                  </a:lnTo>
                  <a:lnTo>
                    <a:pt x="131241" y="91871"/>
                  </a:lnTo>
                  <a:close/>
                </a:path>
                <a:path extrusionOk="0" h="514984" w="473709">
                  <a:moveTo>
                    <a:pt x="252361" y="6959"/>
                  </a:moveTo>
                  <a:lnTo>
                    <a:pt x="245414" y="0"/>
                  </a:lnTo>
                  <a:lnTo>
                    <a:pt x="228244" y="0"/>
                  </a:lnTo>
                  <a:lnTo>
                    <a:pt x="221284" y="6959"/>
                  </a:lnTo>
                  <a:lnTo>
                    <a:pt x="221284" y="54546"/>
                  </a:lnTo>
                  <a:lnTo>
                    <a:pt x="228244" y="61506"/>
                  </a:lnTo>
                  <a:lnTo>
                    <a:pt x="236829" y="61506"/>
                  </a:lnTo>
                  <a:lnTo>
                    <a:pt x="245414" y="61506"/>
                  </a:lnTo>
                  <a:lnTo>
                    <a:pt x="252361" y="54546"/>
                  </a:lnTo>
                  <a:lnTo>
                    <a:pt x="252361" y="6959"/>
                  </a:lnTo>
                  <a:close/>
                </a:path>
                <a:path extrusionOk="0" h="514984" w="473709">
                  <a:moveTo>
                    <a:pt x="294754" y="490474"/>
                  </a:moveTo>
                  <a:lnTo>
                    <a:pt x="287807" y="483501"/>
                  </a:lnTo>
                  <a:lnTo>
                    <a:pt x="279222" y="483501"/>
                  </a:lnTo>
                  <a:lnTo>
                    <a:pt x="185851" y="483501"/>
                  </a:lnTo>
                  <a:lnTo>
                    <a:pt x="178892" y="490474"/>
                  </a:lnTo>
                  <a:lnTo>
                    <a:pt x="178892" y="507631"/>
                  </a:lnTo>
                  <a:lnTo>
                    <a:pt x="185851" y="514578"/>
                  </a:lnTo>
                  <a:lnTo>
                    <a:pt x="287807" y="514578"/>
                  </a:lnTo>
                  <a:lnTo>
                    <a:pt x="294754" y="507631"/>
                  </a:lnTo>
                  <a:lnTo>
                    <a:pt x="294754" y="490474"/>
                  </a:lnTo>
                  <a:close/>
                </a:path>
                <a:path extrusionOk="0" h="514984" w="473709">
                  <a:moveTo>
                    <a:pt x="394081" y="251218"/>
                  </a:moveTo>
                  <a:lnTo>
                    <a:pt x="391058" y="220268"/>
                  </a:lnTo>
                  <a:lnTo>
                    <a:pt x="382155" y="190931"/>
                  </a:lnTo>
                  <a:lnTo>
                    <a:pt x="367677" y="163918"/>
                  </a:lnTo>
                  <a:lnTo>
                    <a:pt x="362953" y="158191"/>
                  </a:lnTo>
                  <a:lnTo>
                    <a:pt x="362953" y="251218"/>
                  </a:lnTo>
                  <a:lnTo>
                    <a:pt x="360705" y="275107"/>
                  </a:lnTo>
                  <a:lnTo>
                    <a:pt x="354037" y="297840"/>
                  </a:lnTo>
                  <a:lnTo>
                    <a:pt x="343179" y="318884"/>
                  </a:lnTo>
                  <a:lnTo>
                    <a:pt x="328345" y="337718"/>
                  </a:lnTo>
                  <a:lnTo>
                    <a:pt x="315353" y="353974"/>
                  </a:lnTo>
                  <a:lnTo>
                    <a:pt x="305854" y="371754"/>
                  </a:lnTo>
                  <a:lnTo>
                    <a:pt x="300012" y="390626"/>
                  </a:lnTo>
                  <a:lnTo>
                    <a:pt x="298018" y="410171"/>
                  </a:lnTo>
                  <a:lnTo>
                    <a:pt x="298018" y="424357"/>
                  </a:lnTo>
                  <a:lnTo>
                    <a:pt x="297243" y="425145"/>
                  </a:lnTo>
                  <a:lnTo>
                    <a:pt x="176377" y="425145"/>
                  </a:lnTo>
                  <a:lnTo>
                    <a:pt x="175602" y="424357"/>
                  </a:lnTo>
                  <a:lnTo>
                    <a:pt x="175602" y="410171"/>
                  </a:lnTo>
                  <a:lnTo>
                    <a:pt x="173621" y="390626"/>
                  </a:lnTo>
                  <a:lnTo>
                    <a:pt x="167779" y="371754"/>
                  </a:lnTo>
                  <a:lnTo>
                    <a:pt x="158267" y="353974"/>
                  </a:lnTo>
                  <a:lnTo>
                    <a:pt x="145288" y="337718"/>
                  </a:lnTo>
                  <a:lnTo>
                    <a:pt x="130441" y="318884"/>
                  </a:lnTo>
                  <a:lnTo>
                    <a:pt x="119583" y="297840"/>
                  </a:lnTo>
                  <a:lnTo>
                    <a:pt x="112915" y="275107"/>
                  </a:lnTo>
                  <a:lnTo>
                    <a:pt x="110642" y="251218"/>
                  </a:lnTo>
                  <a:lnTo>
                    <a:pt x="113080" y="226364"/>
                  </a:lnTo>
                  <a:lnTo>
                    <a:pt x="131826" y="181152"/>
                  </a:lnTo>
                  <a:lnTo>
                    <a:pt x="166916" y="146100"/>
                  </a:lnTo>
                  <a:lnTo>
                    <a:pt x="211912" y="127457"/>
                  </a:lnTo>
                  <a:lnTo>
                    <a:pt x="236626" y="125044"/>
                  </a:lnTo>
                  <a:lnTo>
                    <a:pt x="236943" y="125044"/>
                  </a:lnTo>
                  <a:lnTo>
                    <a:pt x="285115" y="134556"/>
                  </a:lnTo>
                  <a:lnTo>
                    <a:pt x="325894" y="161874"/>
                  </a:lnTo>
                  <a:lnTo>
                    <a:pt x="353377" y="202831"/>
                  </a:lnTo>
                  <a:lnTo>
                    <a:pt x="362953" y="251218"/>
                  </a:lnTo>
                  <a:lnTo>
                    <a:pt x="362953" y="158191"/>
                  </a:lnTo>
                  <a:lnTo>
                    <a:pt x="347891" y="139890"/>
                  </a:lnTo>
                  <a:lnTo>
                    <a:pt x="329819" y="125044"/>
                  </a:lnTo>
                  <a:lnTo>
                    <a:pt x="323951" y="120218"/>
                  </a:lnTo>
                  <a:lnTo>
                    <a:pt x="297053" y="105829"/>
                  </a:lnTo>
                  <a:lnTo>
                    <a:pt x="267881" y="96977"/>
                  </a:lnTo>
                  <a:lnTo>
                    <a:pt x="237121" y="93967"/>
                  </a:lnTo>
                  <a:lnTo>
                    <a:pt x="236601" y="93967"/>
                  </a:lnTo>
                  <a:lnTo>
                    <a:pt x="176631" y="105829"/>
                  </a:lnTo>
                  <a:lnTo>
                    <a:pt x="125780" y="139890"/>
                  </a:lnTo>
                  <a:lnTo>
                    <a:pt x="91503" y="190931"/>
                  </a:lnTo>
                  <a:lnTo>
                    <a:pt x="79578" y="251218"/>
                  </a:lnTo>
                  <a:lnTo>
                    <a:pt x="82410" y="281051"/>
                  </a:lnTo>
                  <a:lnTo>
                    <a:pt x="90754" y="309422"/>
                  </a:lnTo>
                  <a:lnTo>
                    <a:pt x="104317" y="335699"/>
                  </a:lnTo>
                  <a:lnTo>
                    <a:pt x="122859" y="359206"/>
                  </a:lnTo>
                  <a:lnTo>
                    <a:pt x="132143" y="370789"/>
                  </a:lnTo>
                  <a:lnTo>
                    <a:pt x="138938" y="383349"/>
                  </a:lnTo>
                  <a:lnTo>
                    <a:pt x="143116" y="396582"/>
                  </a:lnTo>
                  <a:lnTo>
                    <a:pt x="144538" y="410171"/>
                  </a:lnTo>
                  <a:lnTo>
                    <a:pt x="144538" y="423430"/>
                  </a:lnTo>
                  <a:lnTo>
                    <a:pt x="147129" y="436194"/>
                  </a:lnTo>
                  <a:lnTo>
                    <a:pt x="154165" y="446620"/>
                  </a:lnTo>
                  <a:lnTo>
                    <a:pt x="164604" y="453656"/>
                  </a:lnTo>
                  <a:lnTo>
                    <a:pt x="177355" y="456247"/>
                  </a:lnTo>
                  <a:lnTo>
                    <a:pt x="296316" y="456247"/>
                  </a:lnTo>
                  <a:lnTo>
                    <a:pt x="328777" y="425145"/>
                  </a:lnTo>
                  <a:lnTo>
                    <a:pt x="329120" y="423430"/>
                  </a:lnTo>
                  <a:lnTo>
                    <a:pt x="329120" y="410171"/>
                  </a:lnTo>
                  <a:lnTo>
                    <a:pt x="330542" y="396582"/>
                  </a:lnTo>
                  <a:lnTo>
                    <a:pt x="334721" y="383349"/>
                  </a:lnTo>
                  <a:lnTo>
                    <a:pt x="341515" y="370789"/>
                  </a:lnTo>
                  <a:lnTo>
                    <a:pt x="350812" y="359206"/>
                  </a:lnTo>
                  <a:lnTo>
                    <a:pt x="369341" y="335699"/>
                  </a:lnTo>
                  <a:lnTo>
                    <a:pt x="382905" y="309422"/>
                  </a:lnTo>
                  <a:lnTo>
                    <a:pt x="391236" y="281051"/>
                  </a:lnTo>
                  <a:lnTo>
                    <a:pt x="394081" y="251218"/>
                  </a:lnTo>
                  <a:close/>
                </a:path>
                <a:path extrusionOk="0" h="514984" w="473709">
                  <a:moveTo>
                    <a:pt x="398119" y="70332"/>
                  </a:moveTo>
                  <a:lnTo>
                    <a:pt x="385953" y="58216"/>
                  </a:lnTo>
                  <a:lnTo>
                    <a:pt x="376097" y="58216"/>
                  </a:lnTo>
                  <a:lnTo>
                    <a:pt x="370027" y="64274"/>
                  </a:lnTo>
                  <a:lnTo>
                    <a:pt x="342442" y="91859"/>
                  </a:lnTo>
                  <a:lnTo>
                    <a:pt x="342442" y="101701"/>
                  </a:lnTo>
                  <a:lnTo>
                    <a:pt x="351548" y="110794"/>
                  </a:lnTo>
                  <a:lnTo>
                    <a:pt x="355523" y="112318"/>
                  </a:lnTo>
                  <a:lnTo>
                    <a:pt x="363512" y="112318"/>
                  </a:lnTo>
                  <a:lnTo>
                    <a:pt x="367474" y="110794"/>
                  </a:lnTo>
                  <a:lnTo>
                    <a:pt x="398119" y="80175"/>
                  </a:lnTo>
                  <a:lnTo>
                    <a:pt x="398119" y="70332"/>
                  </a:lnTo>
                  <a:close/>
                </a:path>
                <a:path extrusionOk="0" h="514984" w="473709">
                  <a:moveTo>
                    <a:pt x="473659" y="210883"/>
                  </a:moveTo>
                  <a:lnTo>
                    <a:pt x="466712" y="203923"/>
                  </a:lnTo>
                  <a:lnTo>
                    <a:pt x="458114" y="203923"/>
                  </a:lnTo>
                  <a:lnTo>
                    <a:pt x="419112" y="203923"/>
                  </a:lnTo>
                  <a:lnTo>
                    <a:pt x="412153" y="210883"/>
                  </a:lnTo>
                  <a:lnTo>
                    <a:pt x="412153" y="228041"/>
                  </a:lnTo>
                  <a:lnTo>
                    <a:pt x="419112" y="235000"/>
                  </a:lnTo>
                  <a:lnTo>
                    <a:pt x="466699" y="235000"/>
                  </a:lnTo>
                  <a:lnTo>
                    <a:pt x="473659" y="228041"/>
                  </a:lnTo>
                  <a:lnTo>
                    <a:pt x="473659"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12"/>
            </a:p>
          </p:txBody>
        </p:sp>
      </p:grpSp>
      <p:sp>
        <p:nvSpPr>
          <p:cNvPr id="894" name="Google Shape;894;p51"/>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sp>
        <p:nvSpPr>
          <p:cNvPr id="895" name="Google Shape;895;p51"/>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896" name="Google Shape;896;p51" title="Screenshot 2025-09-29 130448.png"/>
          <p:cNvPicPr preferRelativeResize="0"/>
          <p:nvPr/>
        </p:nvPicPr>
        <p:blipFill>
          <a:blip r:embed="rId17">
            <a:alphaModFix/>
          </a:blip>
          <a:stretch>
            <a:fillRect/>
          </a:stretch>
        </p:blipFill>
        <p:spPr>
          <a:xfrm>
            <a:off x="0" y="-1"/>
            <a:ext cx="9144001" cy="852933"/>
          </a:xfrm>
          <a:prstGeom prst="rect">
            <a:avLst/>
          </a:prstGeom>
          <a:noFill/>
          <a:ln>
            <a:noFill/>
          </a:ln>
        </p:spPr>
      </p:pic>
      <p:sp>
        <p:nvSpPr>
          <p:cNvPr id="897" name="Google Shape;897;p51"/>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Money</a:t>
            </a:r>
            <a:endParaRPr b="1" i="1" sz="2400">
              <a:solidFill>
                <a:schemeClr val="lt1"/>
              </a:solidFill>
              <a:latin typeface="Montserrat"/>
              <a:ea typeface="Montserrat"/>
              <a:cs typeface="Montserrat"/>
              <a:sym typeface="Montserrat"/>
            </a:endParaRPr>
          </a:p>
        </p:txBody>
      </p:sp>
      <p:pic>
        <p:nvPicPr>
          <p:cNvPr id="898" name="Google Shape;898;p51"/>
          <p:cNvPicPr preferRelativeResize="0"/>
          <p:nvPr/>
        </p:nvPicPr>
        <p:blipFill rotWithShape="1">
          <a:blip r:embed="rId18">
            <a:alphaModFix/>
          </a:blip>
          <a:srcRect b="0" l="0" r="0" t="0"/>
          <a:stretch/>
        </p:blipFill>
        <p:spPr>
          <a:xfrm>
            <a:off x="8564375" y="4846703"/>
            <a:ext cx="65270" cy="65279"/>
          </a:xfrm>
          <a:prstGeom prst="rect">
            <a:avLst/>
          </a:prstGeom>
          <a:noFill/>
          <a:ln>
            <a:noFill/>
          </a:ln>
        </p:spPr>
      </p:pic>
      <p:sp>
        <p:nvSpPr>
          <p:cNvPr id="899" name="Google Shape;899;p51"/>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19</a:t>
            </a:r>
            <a:endParaRPr/>
          </a:p>
        </p:txBody>
      </p:sp>
      <p:pic>
        <p:nvPicPr>
          <p:cNvPr id="900" name="Google Shape;900;p51" title="Bitkwa-Logo-New.png"/>
          <p:cNvPicPr preferRelativeResize="0"/>
          <p:nvPr/>
        </p:nvPicPr>
        <p:blipFill>
          <a:blip r:embed="rId19">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2"/>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906" name="Google Shape;906;p52"/>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907" name="Google Shape;907;p52"/>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pic>
        <p:nvPicPr>
          <p:cNvPr id="908" name="Google Shape;908;p52"/>
          <p:cNvPicPr preferRelativeResize="0"/>
          <p:nvPr/>
        </p:nvPicPr>
        <p:blipFill rotWithShape="1">
          <a:blip r:embed="rId4">
            <a:alphaModFix/>
          </a:blip>
          <a:srcRect b="0" l="0" r="0" t="0"/>
          <a:stretch/>
        </p:blipFill>
        <p:spPr>
          <a:xfrm>
            <a:off x="514350" y="1848041"/>
            <a:ext cx="4004700" cy="1818018"/>
          </a:xfrm>
          <a:prstGeom prst="rect">
            <a:avLst/>
          </a:prstGeom>
          <a:noFill/>
          <a:ln>
            <a:noFill/>
          </a:ln>
        </p:spPr>
      </p:pic>
      <p:sp>
        <p:nvSpPr>
          <p:cNvPr id="909" name="Google Shape;909;p52"/>
          <p:cNvSpPr txBox="1"/>
          <p:nvPr/>
        </p:nvSpPr>
        <p:spPr>
          <a:xfrm>
            <a:off x="1498467" y="1979717"/>
            <a:ext cx="599400" cy="778500"/>
          </a:xfrm>
          <a:prstGeom prst="rect">
            <a:avLst/>
          </a:prstGeom>
          <a:noFill/>
          <a:ln>
            <a:noFill/>
          </a:ln>
        </p:spPr>
        <p:txBody>
          <a:bodyPr anchorCtr="0" anchor="t" bIns="0" lIns="0" spcFirstLastPara="1" rIns="0" wrap="square" tIns="7825">
            <a:spAutoFit/>
          </a:bodyPr>
          <a:lstStyle/>
          <a:p>
            <a:pPr indent="-57310" lvl="0" marL="267444" marR="0" rtl="0" algn="l">
              <a:lnSpc>
                <a:spcPct val="147600"/>
              </a:lnSpc>
              <a:spcBef>
                <a:spcPts val="0"/>
              </a:spcBef>
              <a:spcAft>
                <a:spcPts val="0"/>
              </a:spcAft>
              <a:buNone/>
            </a:pPr>
            <a:r>
              <a:rPr b="1" lang="en" sz="1203">
                <a:solidFill>
                  <a:srgbClr val="FFFFFF"/>
                </a:solidFill>
                <a:latin typeface="Open Sans"/>
                <a:ea typeface="Open Sans"/>
                <a:cs typeface="Open Sans"/>
                <a:sym typeface="Open Sans"/>
              </a:rPr>
              <a:t>Cash ACH</a:t>
            </a:r>
            <a:endParaRPr sz="1203">
              <a:latin typeface="Open Sans"/>
              <a:ea typeface="Open Sans"/>
              <a:cs typeface="Open Sans"/>
              <a:sym typeface="Open Sans"/>
            </a:endParaRPr>
          </a:p>
          <a:p>
            <a:pPr indent="0" lvl="0" marL="0" rtl="0" algn="l">
              <a:lnSpc>
                <a:spcPct val="100000"/>
              </a:lnSpc>
              <a:spcBef>
                <a:spcPts val="301"/>
              </a:spcBef>
              <a:spcAft>
                <a:spcPts val="0"/>
              </a:spcAft>
              <a:buNone/>
            </a:pPr>
            <a:r>
              <a:rPr b="1" lang="en" sz="1203">
                <a:solidFill>
                  <a:srgbClr val="FFFFFF"/>
                </a:solidFill>
                <a:latin typeface="Open Sans"/>
                <a:ea typeface="Open Sans"/>
                <a:cs typeface="Open Sans"/>
                <a:sym typeface="Open Sans"/>
              </a:rPr>
              <a:t>Checks</a:t>
            </a:r>
            <a:endParaRPr sz="1203">
              <a:latin typeface="Open Sans"/>
              <a:ea typeface="Open Sans"/>
              <a:cs typeface="Open Sans"/>
              <a:sym typeface="Open Sans"/>
            </a:endParaRPr>
          </a:p>
        </p:txBody>
      </p:sp>
      <p:sp>
        <p:nvSpPr>
          <p:cNvPr id="910" name="Google Shape;910;p52"/>
          <p:cNvSpPr txBox="1"/>
          <p:nvPr/>
        </p:nvSpPr>
        <p:spPr>
          <a:xfrm>
            <a:off x="2501593" y="2743441"/>
            <a:ext cx="1143600" cy="974700"/>
          </a:xfrm>
          <a:prstGeom prst="rect">
            <a:avLst/>
          </a:prstGeom>
          <a:noFill/>
          <a:ln>
            <a:noFill/>
          </a:ln>
        </p:spPr>
        <p:txBody>
          <a:bodyPr anchorCtr="0" anchor="t" bIns="0" lIns="0" spcFirstLastPara="1" rIns="0" wrap="square" tIns="20825">
            <a:spAutoFit/>
          </a:bodyPr>
          <a:lstStyle/>
          <a:p>
            <a:pPr indent="-19103" lvl="0" marL="19103" marR="0" rtl="0" algn="l">
              <a:lnSpc>
                <a:spcPct val="138300"/>
              </a:lnSpc>
              <a:spcBef>
                <a:spcPts val="0"/>
              </a:spcBef>
              <a:spcAft>
                <a:spcPts val="0"/>
              </a:spcAft>
              <a:buNone/>
            </a:pPr>
            <a:r>
              <a:rPr b="1" lang="en" sz="1203">
                <a:solidFill>
                  <a:srgbClr val="FFFFFF"/>
                </a:solidFill>
                <a:latin typeface="Open Sans"/>
                <a:ea typeface="Open Sans"/>
                <a:cs typeface="Open Sans"/>
                <a:sym typeface="Open Sans"/>
              </a:rPr>
              <a:t>Wire Transfer Card Networks Crypto</a:t>
            </a:r>
            <a:endParaRPr sz="1203">
              <a:latin typeface="Open Sans"/>
              <a:ea typeface="Open Sans"/>
              <a:cs typeface="Open Sans"/>
              <a:sym typeface="Open Sans"/>
            </a:endParaRPr>
          </a:p>
        </p:txBody>
      </p:sp>
      <p:sp>
        <p:nvSpPr>
          <p:cNvPr id="911" name="Google Shape;911;p52"/>
          <p:cNvSpPr/>
          <p:nvPr/>
        </p:nvSpPr>
        <p:spPr>
          <a:xfrm>
            <a:off x="514350" y="1848036"/>
            <a:ext cx="4010035" cy="1820805"/>
          </a:xfrm>
          <a:custGeom>
            <a:rect b="b" l="l" r="r" t="t"/>
            <a:pathLst>
              <a:path extrusionOk="0" h="2658110" w="5854065">
                <a:moveTo>
                  <a:pt x="146885" y="2657489"/>
                </a:moveTo>
                <a:lnTo>
                  <a:pt x="5706580" y="2657489"/>
                </a:lnTo>
                <a:lnTo>
                  <a:pt x="5753013" y="2651300"/>
                </a:lnTo>
                <a:lnTo>
                  <a:pt x="5793335" y="2634064"/>
                </a:lnTo>
                <a:lnTo>
                  <a:pt x="5825130" y="2607781"/>
                </a:lnTo>
                <a:lnTo>
                  <a:pt x="5845978" y="2574450"/>
                </a:lnTo>
                <a:lnTo>
                  <a:pt x="5853465" y="2536069"/>
                </a:lnTo>
                <a:lnTo>
                  <a:pt x="5853465" y="121420"/>
                </a:lnTo>
                <a:lnTo>
                  <a:pt x="5845978" y="83055"/>
                </a:lnTo>
                <a:lnTo>
                  <a:pt x="5825130" y="49725"/>
                </a:lnTo>
                <a:lnTo>
                  <a:pt x="5793335" y="23437"/>
                </a:lnTo>
                <a:lnTo>
                  <a:pt x="5753013" y="6193"/>
                </a:lnTo>
                <a:lnTo>
                  <a:pt x="5706580" y="0"/>
                </a:lnTo>
                <a:lnTo>
                  <a:pt x="146885" y="0"/>
                </a:lnTo>
                <a:lnTo>
                  <a:pt x="100456" y="6193"/>
                </a:lnTo>
                <a:lnTo>
                  <a:pt x="60134" y="23437"/>
                </a:lnTo>
                <a:lnTo>
                  <a:pt x="28338" y="49725"/>
                </a:lnTo>
                <a:lnTo>
                  <a:pt x="7487" y="83055"/>
                </a:lnTo>
                <a:lnTo>
                  <a:pt x="0" y="121420"/>
                </a:lnTo>
                <a:lnTo>
                  <a:pt x="0" y="2536069"/>
                </a:lnTo>
                <a:lnTo>
                  <a:pt x="7487" y="2574450"/>
                </a:lnTo>
                <a:lnTo>
                  <a:pt x="28338" y="2607781"/>
                </a:lnTo>
                <a:lnTo>
                  <a:pt x="60134" y="2634064"/>
                </a:lnTo>
                <a:lnTo>
                  <a:pt x="100456" y="2651300"/>
                </a:lnTo>
                <a:lnTo>
                  <a:pt x="146885" y="2657489"/>
                </a:lnTo>
                <a:close/>
              </a:path>
            </a:pathLst>
          </a:custGeom>
          <a:noFill/>
          <a:ln cap="flat" cmpd="sng" w="8750">
            <a:solidFill>
              <a:srgbClr val="61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203"/>
          </a:p>
        </p:txBody>
      </p:sp>
      <p:sp>
        <p:nvSpPr>
          <p:cNvPr id="912" name="Google Shape;912;p52"/>
          <p:cNvSpPr/>
          <p:nvPr/>
        </p:nvSpPr>
        <p:spPr>
          <a:xfrm>
            <a:off x="4877242" y="1525998"/>
            <a:ext cx="0" cy="18253"/>
          </a:xfrm>
          <a:custGeom>
            <a:rect b="b" l="l" r="r" t="t"/>
            <a:pathLst>
              <a:path extrusionOk="0" h="26669" w="120000">
                <a:moveTo>
                  <a:pt x="0" y="0"/>
                </a:moveTo>
                <a:lnTo>
                  <a:pt x="0" y="26177"/>
                </a:lnTo>
              </a:path>
            </a:pathLst>
          </a:custGeom>
          <a:noFill/>
          <a:ln cap="flat" cmpd="sng" w="21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203"/>
          </a:p>
        </p:txBody>
      </p:sp>
      <p:sp>
        <p:nvSpPr>
          <p:cNvPr id="913" name="Google Shape;913;p52"/>
          <p:cNvSpPr/>
          <p:nvPr/>
        </p:nvSpPr>
        <p:spPr>
          <a:xfrm>
            <a:off x="3414823" y="4603392"/>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4" name="Google Shape;914;p52"/>
          <p:cNvSpPr txBox="1"/>
          <p:nvPr/>
        </p:nvSpPr>
        <p:spPr>
          <a:xfrm>
            <a:off x="4870901" y="1367850"/>
            <a:ext cx="3759000" cy="12039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8595B"/>
                </a:solidFill>
                <a:latin typeface="Montserrat"/>
                <a:ea typeface="Montserrat"/>
                <a:cs typeface="Montserrat"/>
                <a:sym typeface="Montserrat"/>
              </a:rPr>
              <a:t>Payment rails are the infrastructure enabling the movement of electronic currencies and other digital assets from one place to another. However, in the traditional ﬁnancial system, there is always a middleman, such as a bank or other ﬁnancial institution, that charges a fee and has the authority to accept, cancel, revert, or delay transactions.</a:t>
            </a:r>
            <a:endParaRPr sz="1000">
              <a:latin typeface="Montserrat"/>
              <a:ea typeface="Montserrat"/>
              <a:cs typeface="Montserrat"/>
              <a:sym typeface="Montserrat"/>
            </a:endParaRPr>
          </a:p>
        </p:txBody>
      </p:sp>
      <p:sp>
        <p:nvSpPr>
          <p:cNvPr id="915" name="Google Shape;915;p52"/>
          <p:cNvSpPr txBox="1"/>
          <p:nvPr/>
        </p:nvSpPr>
        <p:spPr>
          <a:xfrm>
            <a:off x="4870901" y="2758225"/>
            <a:ext cx="3759000" cy="15522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8595B"/>
                </a:solidFill>
                <a:latin typeface="Montserrat"/>
                <a:ea typeface="Montserrat"/>
                <a:cs typeface="Montserrat"/>
                <a:sym typeface="Montserrat"/>
              </a:rPr>
              <a:t>In the intermediated ﬁnancial system, the main types of digital payment rails include card networks </a:t>
            </a:r>
            <a:r>
              <a:rPr i="0" lang="en" sz="1000">
                <a:solidFill>
                  <a:srgbClr val="444746"/>
                </a:solidFill>
                <a:latin typeface="Montserrat"/>
                <a:ea typeface="Montserrat"/>
                <a:cs typeface="Montserrat"/>
                <a:sym typeface="Montserrat"/>
              </a:rPr>
              <a:t>—</a:t>
            </a:r>
            <a:r>
              <a:rPr lang="en" sz="1000">
                <a:solidFill>
                  <a:srgbClr val="58595B"/>
                </a:solidFill>
                <a:latin typeface="Montserrat"/>
                <a:ea typeface="Montserrat"/>
                <a:cs typeface="Montserrat"/>
                <a:sym typeface="Montserrat"/>
              </a:rPr>
              <a:t> which facilitate the transfer of funds between ﬁnancial institutions and merchants when a customer makes a purchase using a debit or credit card </a:t>
            </a:r>
            <a:r>
              <a:rPr i="0" lang="en" sz="1000">
                <a:solidFill>
                  <a:srgbClr val="444746"/>
                </a:solidFill>
                <a:latin typeface="Montserrat"/>
                <a:ea typeface="Montserrat"/>
                <a:cs typeface="Montserrat"/>
                <a:sym typeface="Montserrat"/>
              </a:rPr>
              <a:t>—</a:t>
            </a:r>
            <a:r>
              <a:rPr lang="en" sz="1000">
                <a:solidFill>
                  <a:srgbClr val="58595B"/>
                </a:solidFill>
                <a:latin typeface="Montserrat"/>
                <a:ea typeface="Montserrat"/>
                <a:cs typeface="Montserrat"/>
                <a:sym typeface="Montserrat"/>
              </a:rPr>
              <a:t> and digital wallets, which are online accounts that allow users to store and manage their electronic currencies and make payments by transferring funds from their account to the recipient’s account.</a:t>
            </a:r>
            <a:endParaRPr sz="1000">
              <a:latin typeface="Montserrat"/>
              <a:ea typeface="Montserrat"/>
              <a:cs typeface="Montserrat"/>
              <a:sym typeface="Montserrat"/>
            </a:endParaRPr>
          </a:p>
        </p:txBody>
      </p:sp>
      <p:sp>
        <p:nvSpPr>
          <p:cNvPr id="916" name="Google Shape;916;p52"/>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sp>
        <p:nvSpPr>
          <p:cNvPr id="917" name="Google Shape;917;p52"/>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sp>
        <p:nvSpPr>
          <p:cNvPr id="918" name="Google Shape;918;p52"/>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919" name="Google Shape;919;p52" title="Screenshot 2025-09-29 130448.png"/>
          <p:cNvPicPr preferRelativeResize="0"/>
          <p:nvPr/>
        </p:nvPicPr>
        <p:blipFill>
          <a:blip r:embed="rId5">
            <a:alphaModFix/>
          </a:blip>
          <a:stretch>
            <a:fillRect/>
          </a:stretch>
        </p:blipFill>
        <p:spPr>
          <a:xfrm>
            <a:off x="0" y="-1"/>
            <a:ext cx="9144001" cy="852933"/>
          </a:xfrm>
          <a:prstGeom prst="rect">
            <a:avLst/>
          </a:prstGeom>
          <a:noFill/>
          <a:ln>
            <a:noFill/>
          </a:ln>
        </p:spPr>
      </p:pic>
      <p:sp>
        <p:nvSpPr>
          <p:cNvPr id="920" name="Google Shape;920;p52"/>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Money</a:t>
            </a:r>
            <a:endParaRPr b="1" i="1" sz="2400">
              <a:solidFill>
                <a:schemeClr val="lt1"/>
              </a:solidFill>
              <a:latin typeface="Montserrat"/>
              <a:ea typeface="Montserrat"/>
              <a:cs typeface="Montserrat"/>
              <a:sym typeface="Montserrat"/>
            </a:endParaRPr>
          </a:p>
        </p:txBody>
      </p:sp>
      <p:pic>
        <p:nvPicPr>
          <p:cNvPr id="921" name="Google Shape;921;p52"/>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sp>
        <p:nvSpPr>
          <p:cNvPr id="922" name="Google Shape;922;p52"/>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20</a:t>
            </a:r>
            <a:endParaRPr/>
          </a:p>
        </p:txBody>
      </p:sp>
      <p:pic>
        <p:nvPicPr>
          <p:cNvPr id="923" name="Google Shape;923;p52"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53"/>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929" name="Google Shape;929;p53"/>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930" name="Google Shape;930;p53"/>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pic>
        <p:nvPicPr>
          <p:cNvPr id="931" name="Google Shape;931;p53"/>
          <p:cNvPicPr preferRelativeResize="0"/>
          <p:nvPr/>
        </p:nvPicPr>
        <p:blipFill rotWithShape="1">
          <a:blip r:embed="rId4">
            <a:alphaModFix/>
          </a:blip>
          <a:srcRect b="0" l="0" r="0" t="0"/>
          <a:stretch/>
        </p:blipFill>
        <p:spPr>
          <a:xfrm>
            <a:off x="721325" y="1170201"/>
            <a:ext cx="7029624" cy="718225"/>
          </a:xfrm>
          <a:prstGeom prst="rect">
            <a:avLst/>
          </a:prstGeom>
          <a:noFill/>
          <a:ln>
            <a:noFill/>
          </a:ln>
        </p:spPr>
      </p:pic>
      <p:sp>
        <p:nvSpPr>
          <p:cNvPr id="932" name="Google Shape;932;p53"/>
          <p:cNvSpPr txBox="1"/>
          <p:nvPr/>
        </p:nvSpPr>
        <p:spPr>
          <a:xfrm>
            <a:off x="897300" y="1253751"/>
            <a:ext cx="6785700" cy="598800"/>
          </a:xfrm>
          <a:prstGeom prst="rect">
            <a:avLst/>
          </a:prstGeom>
          <a:noFill/>
          <a:ln>
            <a:noFill/>
          </a:ln>
        </p:spPr>
        <p:txBody>
          <a:bodyPr anchorCtr="0" anchor="t" bIns="0" lIns="0" spcFirstLastPara="1" rIns="0" wrap="square" tIns="61050">
            <a:spAutoFit/>
          </a:bodyPr>
          <a:lstStyle/>
          <a:p>
            <a:pPr indent="0" lvl="0" marL="0" rtl="0" algn="l">
              <a:lnSpc>
                <a:spcPct val="100000"/>
              </a:lnSpc>
              <a:spcBef>
                <a:spcPts val="0"/>
              </a:spcBef>
              <a:spcAft>
                <a:spcPts val="0"/>
              </a:spcAft>
              <a:buNone/>
            </a:pPr>
            <a:r>
              <a:rPr b="1" lang="en" sz="1045">
                <a:solidFill>
                  <a:srgbClr val="FBB040"/>
                </a:solidFill>
                <a:latin typeface="Montserrat"/>
                <a:ea typeface="Montserrat"/>
                <a:cs typeface="Montserrat"/>
                <a:sym typeface="Montserrat"/>
              </a:rPr>
              <a:t>Central Bank Digital Currencies (CBDCs)</a:t>
            </a:r>
            <a:endParaRPr sz="1045">
              <a:latin typeface="Montserrat"/>
              <a:ea typeface="Montserrat"/>
              <a:cs typeface="Montserrat"/>
              <a:sym typeface="Montserrat"/>
            </a:endParaRPr>
          </a:p>
          <a:p>
            <a:pPr indent="0" lvl="0" marL="0" rtl="0" algn="l">
              <a:lnSpc>
                <a:spcPct val="100000"/>
              </a:lnSpc>
              <a:spcBef>
                <a:spcPts val="423"/>
              </a:spcBef>
              <a:spcAft>
                <a:spcPts val="0"/>
              </a:spcAft>
              <a:buNone/>
            </a:pPr>
            <a:r>
              <a:rPr lang="en" sz="1045">
                <a:solidFill>
                  <a:srgbClr val="FFFFFF"/>
                </a:solidFill>
                <a:latin typeface="Montserrat"/>
                <a:ea typeface="Montserrat"/>
                <a:cs typeface="Montserrat"/>
                <a:sym typeface="Montserrat"/>
              </a:rPr>
              <a:t>Digital versions of a country’s ﬁat currency, which are issued and backed by the central bank and</a:t>
            </a:r>
            <a:endParaRPr sz="1045">
              <a:latin typeface="Montserrat"/>
              <a:ea typeface="Montserrat"/>
              <a:cs typeface="Montserrat"/>
              <a:sym typeface="Montserrat"/>
            </a:endParaRPr>
          </a:p>
          <a:p>
            <a:pPr indent="0" lvl="0" marL="0" rtl="0" algn="l">
              <a:lnSpc>
                <a:spcPct val="100000"/>
              </a:lnSpc>
              <a:spcBef>
                <a:spcPts val="0"/>
              </a:spcBef>
              <a:spcAft>
                <a:spcPts val="0"/>
              </a:spcAft>
              <a:buNone/>
            </a:pPr>
            <a:r>
              <a:rPr lang="en" sz="1045">
                <a:solidFill>
                  <a:srgbClr val="FFFFFF"/>
                </a:solidFill>
                <a:latin typeface="Montserrat"/>
                <a:ea typeface="Montserrat"/>
                <a:cs typeface="Montserrat"/>
                <a:sym typeface="Montserrat"/>
              </a:rPr>
              <a:t>intermediated by the government.</a:t>
            </a:r>
            <a:endParaRPr sz="1045">
              <a:latin typeface="Montserrat"/>
              <a:ea typeface="Montserrat"/>
              <a:cs typeface="Montserrat"/>
              <a:sym typeface="Montserrat"/>
            </a:endParaRPr>
          </a:p>
        </p:txBody>
      </p:sp>
      <p:grpSp>
        <p:nvGrpSpPr>
          <p:cNvPr id="933" name="Google Shape;933;p53"/>
          <p:cNvGrpSpPr/>
          <p:nvPr/>
        </p:nvGrpSpPr>
        <p:grpSpPr>
          <a:xfrm>
            <a:off x="508000" y="931947"/>
            <a:ext cx="457289" cy="458989"/>
            <a:chOff x="7806191" y="2239408"/>
            <a:chExt cx="951100" cy="954636"/>
          </a:xfrm>
        </p:grpSpPr>
        <p:sp>
          <p:nvSpPr>
            <p:cNvPr id="934" name="Google Shape;934;p53"/>
            <p:cNvSpPr/>
            <p:nvPr/>
          </p:nvSpPr>
          <p:spPr>
            <a:xfrm>
              <a:off x="8249291" y="2734939"/>
              <a:ext cx="508000" cy="459105"/>
            </a:xfrm>
            <a:custGeom>
              <a:rect b="b" l="l" r="r" t="t"/>
              <a:pathLst>
                <a:path extrusionOk="0" h="459105"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0" y="436387"/>
                  </a:lnTo>
                  <a:lnTo>
                    <a:pt x="185678" y="420827"/>
                  </a:lnTo>
                  <a:lnTo>
                    <a:pt x="227811" y="401528"/>
                  </a:lnTo>
                  <a:lnTo>
                    <a:pt x="267828" y="378692"/>
                  </a:lnTo>
                  <a:lnTo>
                    <a:pt x="305529" y="352520"/>
                  </a:lnTo>
                  <a:lnTo>
                    <a:pt x="340713" y="323213"/>
                  </a:lnTo>
                  <a:lnTo>
                    <a:pt x="373179" y="290972"/>
                  </a:lnTo>
                  <a:lnTo>
                    <a:pt x="402727" y="255998"/>
                  </a:lnTo>
                  <a:lnTo>
                    <a:pt x="429157" y="218491"/>
                  </a:lnTo>
                  <a:lnTo>
                    <a:pt x="452267" y="178652"/>
                  </a:lnTo>
                  <a:lnTo>
                    <a:pt x="471857" y="136683"/>
                  </a:lnTo>
                  <a:lnTo>
                    <a:pt x="487727" y="92784"/>
                  </a:lnTo>
                  <a:lnTo>
                    <a:pt x="499675" y="47156"/>
                  </a:lnTo>
                  <a:lnTo>
                    <a:pt x="507502" y="0"/>
                  </a:lnTo>
                  <a:close/>
                </a:path>
              </a:pathLst>
            </a:custGeom>
            <a:solidFill>
              <a:srgbClr val="5C378B">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45"/>
            </a:p>
          </p:txBody>
        </p:sp>
        <p:pic>
          <p:nvPicPr>
            <p:cNvPr id="935" name="Google Shape;935;p53"/>
            <p:cNvPicPr preferRelativeResize="0"/>
            <p:nvPr/>
          </p:nvPicPr>
          <p:blipFill rotWithShape="1">
            <a:blip r:embed="rId5">
              <a:alphaModFix/>
            </a:blip>
            <a:srcRect b="0" l="0" r="0" t="0"/>
            <a:stretch/>
          </p:blipFill>
          <p:spPr>
            <a:xfrm>
              <a:off x="7806191" y="2239408"/>
              <a:ext cx="865334" cy="865334"/>
            </a:xfrm>
            <a:prstGeom prst="rect">
              <a:avLst/>
            </a:prstGeom>
            <a:noFill/>
            <a:ln>
              <a:noFill/>
            </a:ln>
          </p:spPr>
        </p:pic>
        <p:sp>
          <p:nvSpPr>
            <p:cNvPr id="936" name="Google Shape;936;p53"/>
            <p:cNvSpPr/>
            <p:nvPr/>
          </p:nvSpPr>
          <p:spPr>
            <a:xfrm>
              <a:off x="8002029" y="2414783"/>
              <a:ext cx="473709" cy="514985"/>
            </a:xfrm>
            <a:custGeom>
              <a:rect b="b" l="l" r="r" t="t"/>
              <a:pathLst>
                <a:path extrusionOk="0" h="514985" w="473709">
                  <a:moveTo>
                    <a:pt x="61506" y="210870"/>
                  </a:moveTo>
                  <a:lnTo>
                    <a:pt x="54533" y="203911"/>
                  </a:lnTo>
                  <a:lnTo>
                    <a:pt x="45948" y="203911"/>
                  </a:lnTo>
                  <a:lnTo>
                    <a:pt x="6959" y="203911"/>
                  </a:lnTo>
                  <a:lnTo>
                    <a:pt x="0" y="210870"/>
                  </a:lnTo>
                  <a:lnTo>
                    <a:pt x="0" y="228041"/>
                  </a:lnTo>
                  <a:lnTo>
                    <a:pt x="6959" y="234988"/>
                  </a:lnTo>
                  <a:lnTo>
                    <a:pt x="54546" y="234988"/>
                  </a:lnTo>
                  <a:lnTo>
                    <a:pt x="61506" y="228041"/>
                  </a:lnTo>
                  <a:lnTo>
                    <a:pt x="61506" y="210870"/>
                  </a:lnTo>
                  <a:close/>
                </a:path>
                <a:path extrusionOk="0" h="514985" w="473709">
                  <a:moveTo>
                    <a:pt x="131241" y="91859"/>
                  </a:moveTo>
                  <a:lnTo>
                    <a:pt x="97548" y="58191"/>
                  </a:lnTo>
                  <a:lnTo>
                    <a:pt x="87706" y="58191"/>
                  </a:lnTo>
                  <a:lnTo>
                    <a:pt x="75565" y="70332"/>
                  </a:lnTo>
                  <a:lnTo>
                    <a:pt x="75565" y="80175"/>
                  </a:lnTo>
                  <a:lnTo>
                    <a:pt x="103162" y="107759"/>
                  </a:lnTo>
                  <a:lnTo>
                    <a:pt x="106197" y="110807"/>
                  </a:lnTo>
                  <a:lnTo>
                    <a:pt x="110172" y="112318"/>
                  </a:lnTo>
                  <a:lnTo>
                    <a:pt x="118148" y="112318"/>
                  </a:lnTo>
                  <a:lnTo>
                    <a:pt x="122123" y="110807"/>
                  </a:lnTo>
                  <a:lnTo>
                    <a:pt x="131241" y="101701"/>
                  </a:lnTo>
                  <a:lnTo>
                    <a:pt x="131241" y="91859"/>
                  </a:lnTo>
                  <a:close/>
                </a:path>
                <a:path extrusionOk="0" h="514985" w="473709">
                  <a:moveTo>
                    <a:pt x="252374" y="6946"/>
                  </a:moveTo>
                  <a:lnTo>
                    <a:pt x="245414" y="0"/>
                  </a:lnTo>
                  <a:lnTo>
                    <a:pt x="228244" y="0"/>
                  </a:lnTo>
                  <a:lnTo>
                    <a:pt x="221297" y="6946"/>
                  </a:lnTo>
                  <a:lnTo>
                    <a:pt x="221297" y="54546"/>
                  </a:lnTo>
                  <a:lnTo>
                    <a:pt x="228244" y="61506"/>
                  </a:lnTo>
                  <a:lnTo>
                    <a:pt x="236829" y="61506"/>
                  </a:lnTo>
                  <a:lnTo>
                    <a:pt x="245414" y="61506"/>
                  </a:lnTo>
                  <a:lnTo>
                    <a:pt x="252374" y="54546"/>
                  </a:lnTo>
                  <a:lnTo>
                    <a:pt x="252374" y="6946"/>
                  </a:lnTo>
                  <a:close/>
                </a:path>
                <a:path extrusionOk="0" h="514985" w="473709">
                  <a:moveTo>
                    <a:pt x="294767" y="490461"/>
                  </a:moveTo>
                  <a:lnTo>
                    <a:pt x="287807" y="483501"/>
                  </a:lnTo>
                  <a:lnTo>
                    <a:pt x="279222" y="483501"/>
                  </a:lnTo>
                  <a:lnTo>
                    <a:pt x="185851" y="483501"/>
                  </a:lnTo>
                  <a:lnTo>
                    <a:pt x="178904" y="490461"/>
                  </a:lnTo>
                  <a:lnTo>
                    <a:pt x="178904" y="507619"/>
                  </a:lnTo>
                  <a:lnTo>
                    <a:pt x="185851" y="514591"/>
                  </a:lnTo>
                  <a:lnTo>
                    <a:pt x="287807" y="514591"/>
                  </a:lnTo>
                  <a:lnTo>
                    <a:pt x="294767" y="507619"/>
                  </a:lnTo>
                  <a:lnTo>
                    <a:pt x="294767" y="490461"/>
                  </a:lnTo>
                  <a:close/>
                </a:path>
                <a:path extrusionOk="0" h="514985" w="473709">
                  <a:moveTo>
                    <a:pt x="394081" y="251218"/>
                  </a:moveTo>
                  <a:lnTo>
                    <a:pt x="391058" y="220256"/>
                  </a:lnTo>
                  <a:lnTo>
                    <a:pt x="382168" y="190931"/>
                  </a:lnTo>
                  <a:lnTo>
                    <a:pt x="367677" y="163906"/>
                  </a:lnTo>
                  <a:lnTo>
                    <a:pt x="362953" y="158165"/>
                  </a:lnTo>
                  <a:lnTo>
                    <a:pt x="362953" y="251218"/>
                  </a:lnTo>
                  <a:lnTo>
                    <a:pt x="360705" y="275094"/>
                  </a:lnTo>
                  <a:lnTo>
                    <a:pt x="354050" y="297840"/>
                  </a:lnTo>
                  <a:lnTo>
                    <a:pt x="343192" y="318884"/>
                  </a:lnTo>
                  <a:lnTo>
                    <a:pt x="328345" y="337705"/>
                  </a:lnTo>
                  <a:lnTo>
                    <a:pt x="315366" y="353961"/>
                  </a:lnTo>
                  <a:lnTo>
                    <a:pt x="305854" y="371754"/>
                  </a:lnTo>
                  <a:lnTo>
                    <a:pt x="300012" y="390626"/>
                  </a:lnTo>
                  <a:lnTo>
                    <a:pt x="298030" y="410159"/>
                  </a:lnTo>
                  <a:lnTo>
                    <a:pt x="298030" y="424357"/>
                  </a:lnTo>
                  <a:lnTo>
                    <a:pt x="297256" y="425132"/>
                  </a:lnTo>
                  <a:lnTo>
                    <a:pt x="176390" y="425132"/>
                  </a:lnTo>
                  <a:lnTo>
                    <a:pt x="175615" y="424357"/>
                  </a:lnTo>
                  <a:lnTo>
                    <a:pt x="175615" y="410159"/>
                  </a:lnTo>
                  <a:lnTo>
                    <a:pt x="173621" y="390626"/>
                  </a:lnTo>
                  <a:lnTo>
                    <a:pt x="167779" y="371754"/>
                  </a:lnTo>
                  <a:lnTo>
                    <a:pt x="158280" y="353961"/>
                  </a:lnTo>
                  <a:lnTo>
                    <a:pt x="145288" y="337705"/>
                  </a:lnTo>
                  <a:lnTo>
                    <a:pt x="130454" y="318884"/>
                  </a:lnTo>
                  <a:lnTo>
                    <a:pt x="119595" y="297840"/>
                  </a:lnTo>
                  <a:lnTo>
                    <a:pt x="112915" y="275094"/>
                  </a:lnTo>
                  <a:lnTo>
                    <a:pt x="110655" y="251218"/>
                  </a:lnTo>
                  <a:lnTo>
                    <a:pt x="113080" y="226352"/>
                  </a:lnTo>
                  <a:lnTo>
                    <a:pt x="131838" y="181152"/>
                  </a:lnTo>
                  <a:lnTo>
                    <a:pt x="166916" y="146088"/>
                  </a:lnTo>
                  <a:lnTo>
                    <a:pt x="211912" y="127444"/>
                  </a:lnTo>
                  <a:lnTo>
                    <a:pt x="236626" y="125031"/>
                  </a:lnTo>
                  <a:lnTo>
                    <a:pt x="236943" y="125031"/>
                  </a:lnTo>
                  <a:lnTo>
                    <a:pt x="285127" y="134543"/>
                  </a:lnTo>
                  <a:lnTo>
                    <a:pt x="325894" y="161874"/>
                  </a:lnTo>
                  <a:lnTo>
                    <a:pt x="353390" y="202819"/>
                  </a:lnTo>
                  <a:lnTo>
                    <a:pt x="362953" y="251218"/>
                  </a:lnTo>
                  <a:lnTo>
                    <a:pt x="362953" y="158165"/>
                  </a:lnTo>
                  <a:lnTo>
                    <a:pt x="329819" y="125031"/>
                  </a:lnTo>
                  <a:lnTo>
                    <a:pt x="267881" y="96977"/>
                  </a:lnTo>
                  <a:lnTo>
                    <a:pt x="237121" y="93967"/>
                  </a:lnTo>
                  <a:lnTo>
                    <a:pt x="236601" y="93967"/>
                  </a:lnTo>
                  <a:lnTo>
                    <a:pt x="176631" y="105816"/>
                  </a:lnTo>
                  <a:lnTo>
                    <a:pt x="125780" y="139877"/>
                  </a:lnTo>
                  <a:lnTo>
                    <a:pt x="91516" y="190931"/>
                  </a:lnTo>
                  <a:lnTo>
                    <a:pt x="79578" y="251218"/>
                  </a:lnTo>
                  <a:lnTo>
                    <a:pt x="82423" y="281038"/>
                  </a:lnTo>
                  <a:lnTo>
                    <a:pt x="90754" y="309422"/>
                  </a:lnTo>
                  <a:lnTo>
                    <a:pt x="104330" y="335699"/>
                  </a:lnTo>
                  <a:lnTo>
                    <a:pt x="122859" y="359206"/>
                  </a:lnTo>
                  <a:lnTo>
                    <a:pt x="132143" y="370789"/>
                  </a:lnTo>
                  <a:lnTo>
                    <a:pt x="138950" y="383349"/>
                  </a:lnTo>
                  <a:lnTo>
                    <a:pt x="143129" y="396570"/>
                  </a:lnTo>
                  <a:lnTo>
                    <a:pt x="144538" y="410159"/>
                  </a:lnTo>
                  <a:lnTo>
                    <a:pt x="144538" y="423418"/>
                  </a:lnTo>
                  <a:lnTo>
                    <a:pt x="147129" y="436181"/>
                  </a:lnTo>
                  <a:lnTo>
                    <a:pt x="154165" y="446620"/>
                  </a:lnTo>
                  <a:lnTo>
                    <a:pt x="164604" y="453656"/>
                  </a:lnTo>
                  <a:lnTo>
                    <a:pt x="177355" y="456234"/>
                  </a:lnTo>
                  <a:lnTo>
                    <a:pt x="296316" y="456234"/>
                  </a:lnTo>
                  <a:lnTo>
                    <a:pt x="328777" y="425132"/>
                  </a:lnTo>
                  <a:lnTo>
                    <a:pt x="329120" y="423418"/>
                  </a:lnTo>
                  <a:lnTo>
                    <a:pt x="329120" y="410159"/>
                  </a:lnTo>
                  <a:lnTo>
                    <a:pt x="330542" y="396570"/>
                  </a:lnTo>
                  <a:lnTo>
                    <a:pt x="334721" y="383349"/>
                  </a:lnTo>
                  <a:lnTo>
                    <a:pt x="341515" y="370789"/>
                  </a:lnTo>
                  <a:lnTo>
                    <a:pt x="350812" y="359206"/>
                  </a:lnTo>
                  <a:lnTo>
                    <a:pt x="369341" y="335699"/>
                  </a:lnTo>
                  <a:lnTo>
                    <a:pt x="382905" y="309422"/>
                  </a:lnTo>
                  <a:lnTo>
                    <a:pt x="391248" y="281038"/>
                  </a:lnTo>
                  <a:lnTo>
                    <a:pt x="394081" y="251218"/>
                  </a:lnTo>
                  <a:close/>
                </a:path>
                <a:path extrusionOk="0" h="514985" w="473709">
                  <a:moveTo>
                    <a:pt x="398119" y="70332"/>
                  </a:moveTo>
                  <a:lnTo>
                    <a:pt x="385965" y="58204"/>
                  </a:lnTo>
                  <a:lnTo>
                    <a:pt x="376097" y="58204"/>
                  </a:lnTo>
                  <a:lnTo>
                    <a:pt x="370039" y="64262"/>
                  </a:lnTo>
                  <a:lnTo>
                    <a:pt x="342442" y="91846"/>
                  </a:lnTo>
                  <a:lnTo>
                    <a:pt x="342442" y="101688"/>
                  </a:lnTo>
                  <a:lnTo>
                    <a:pt x="351548" y="110794"/>
                  </a:lnTo>
                  <a:lnTo>
                    <a:pt x="355536" y="112306"/>
                  </a:lnTo>
                  <a:lnTo>
                    <a:pt x="363512" y="112306"/>
                  </a:lnTo>
                  <a:lnTo>
                    <a:pt x="367474" y="110794"/>
                  </a:lnTo>
                  <a:lnTo>
                    <a:pt x="398119" y="80175"/>
                  </a:lnTo>
                  <a:lnTo>
                    <a:pt x="398119" y="70332"/>
                  </a:lnTo>
                  <a:close/>
                </a:path>
                <a:path extrusionOk="0" h="514985" w="473709">
                  <a:moveTo>
                    <a:pt x="473659" y="210870"/>
                  </a:moveTo>
                  <a:lnTo>
                    <a:pt x="466712" y="203911"/>
                  </a:lnTo>
                  <a:lnTo>
                    <a:pt x="458127" y="203911"/>
                  </a:lnTo>
                  <a:lnTo>
                    <a:pt x="419112" y="203911"/>
                  </a:lnTo>
                  <a:lnTo>
                    <a:pt x="412153" y="210870"/>
                  </a:lnTo>
                  <a:lnTo>
                    <a:pt x="412153" y="228041"/>
                  </a:lnTo>
                  <a:lnTo>
                    <a:pt x="419112" y="234988"/>
                  </a:lnTo>
                  <a:lnTo>
                    <a:pt x="466712" y="234988"/>
                  </a:lnTo>
                  <a:lnTo>
                    <a:pt x="473659" y="228041"/>
                  </a:lnTo>
                  <a:lnTo>
                    <a:pt x="473659" y="21087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45"/>
            </a:p>
          </p:txBody>
        </p:sp>
      </p:grpSp>
      <p:pic>
        <p:nvPicPr>
          <p:cNvPr id="937" name="Google Shape;937;p53"/>
          <p:cNvPicPr preferRelativeResize="0"/>
          <p:nvPr/>
        </p:nvPicPr>
        <p:blipFill rotWithShape="1">
          <a:blip r:embed="rId6">
            <a:alphaModFix/>
          </a:blip>
          <a:srcRect b="0" l="0" r="0" t="0"/>
          <a:stretch/>
        </p:blipFill>
        <p:spPr>
          <a:xfrm>
            <a:off x="721328" y="2174451"/>
            <a:ext cx="7029624" cy="602425"/>
          </a:xfrm>
          <a:prstGeom prst="rect">
            <a:avLst/>
          </a:prstGeom>
          <a:noFill/>
          <a:ln>
            <a:noFill/>
          </a:ln>
        </p:spPr>
      </p:pic>
      <p:sp>
        <p:nvSpPr>
          <p:cNvPr id="938" name="Google Shape;938;p53"/>
          <p:cNvSpPr txBox="1"/>
          <p:nvPr/>
        </p:nvSpPr>
        <p:spPr>
          <a:xfrm>
            <a:off x="897300" y="2258001"/>
            <a:ext cx="6746700" cy="437700"/>
          </a:xfrm>
          <a:prstGeom prst="rect">
            <a:avLst/>
          </a:prstGeom>
          <a:noFill/>
          <a:ln>
            <a:noFill/>
          </a:ln>
        </p:spPr>
        <p:txBody>
          <a:bodyPr anchorCtr="0" anchor="t" bIns="0" lIns="0" spcFirstLastPara="1" rIns="0" wrap="square" tIns="61050">
            <a:spAutoFit/>
          </a:bodyPr>
          <a:lstStyle/>
          <a:p>
            <a:pPr indent="0" lvl="0" marL="0" rtl="0" algn="l">
              <a:lnSpc>
                <a:spcPct val="100000"/>
              </a:lnSpc>
              <a:spcBef>
                <a:spcPts val="0"/>
              </a:spcBef>
              <a:spcAft>
                <a:spcPts val="0"/>
              </a:spcAft>
              <a:buNone/>
            </a:pPr>
            <a:r>
              <a:rPr b="1" lang="en" sz="1045">
                <a:solidFill>
                  <a:srgbClr val="FBB040"/>
                </a:solidFill>
                <a:latin typeface="Montserrat"/>
                <a:ea typeface="Montserrat"/>
                <a:cs typeface="Montserrat"/>
                <a:sym typeface="Montserrat"/>
              </a:rPr>
              <a:t>Stablecoins</a:t>
            </a:r>
            <a:endParaRPr sz="1045">
              <a:latin typeface="Montserrat"/>
              <a:ea typeface="Montserrat"/>
              <a:cs typeface="Montserrat"/>
              <a:sym typeface="Montserrat"/>
            </a:endParaRPr>
          </a:p>
          <a:p>
            <a:pPr indent="0" lvl="0" marL="0" rtl="0" algn="l">
              <a:lnSpc>
                <a:spcPct val="100000"/>
              </a:lnSpc>
              <a:spcBef>
                <a:spcPts val="423"/>
              </a:spcBef>
              <a:spcAft>
                <a:spcPts val="0"/>
              </a:spcAft>
              <a:buNone/>
            </a:pPr>
            <a:r>
              <a:rPr lang="en" sz="1045">
                <a:solidFill>
                  <a:srgbClr val="FFFFFF"/>
                </a:solidFill>
                <a:latin typeface="Montserrat"/>
                <a:ea typeface="Montserrat"/>
                <a:cs typeface="Montserrat"/>
                <a:sym typeface="Montserrat"/>
              </a:rPr>
              <a:t>Digital currencies designed to maintain a stable value relative to an asset, like the US dollar</a:t>
            </a:r>
            <a:endParaRPr sz="1045">
              <a:latin typeface="Montserrat"/>
              <a:ea typeface="Montserrat"/>
              <a:cs typeface="Montserrat"/>
              <a:sym typeface="Montserrat"/>
            </a:endParaRPr>
          </a:p>
        </p:txBody>
      </p:sp>
      <p:grpSp>
        <p:nvGrpSpPr>
          <p:cNvPr id="939" name="Google Shape;939;p53"/>
          <p:cNvGrpSpPr/>
          <p:nvPr/>
        </p:nvGrpSpPr>
        <p:grpSpPr>
          <a:xfrm>
            <a:off x="508000" y="1936189"/>
            <a:ext cx="457289" cy="458986"/>
            <a:chOff x="7806191" y="4328098"/>
            <a:chExt cx="951100" cy="954629"/>
          </a:xfrm>
        </p:grpSpPr>
        <p:sp>
          <p:nvSpPr>
            <p:cNvPr id="940" name="Google Shape;940;p53"/>
            <p:cNvSpPr/>
            <p:nvPr/>
          </p:nvSpPr>
          <p:spPr>
            <a:xfrm>
              <a:off x="8249291" y="4823623"/>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0" y="436387"/>
                  </a:lnTo>
                  <a:lnTo>
                    <a:pt x="185678" y="420827"/>
                  </a:lnTo>
                  <a:lnTo>
                    <a:pt x="227811" y="401528"/>
                  </a:lnTo>
                  <a:lnTo>
                    <a:pt x="267828" y="378692"/>
                  </a:lnTo>
                  <a:lnTo>
                    <a:pt x="305529" y="352520"/>
                  </a:lnTo>
                  <a:lnTo>
                    <a:pt x="340713" y="323213"/>
                  </a:lnTo>
                  <a:lnTo>
                    <a:pt x="373179" y="290972"/>
                  </a:lnTo>
                  <a:lnTo>
                    <a:pt x="402727" y="255998"/>
                  </a:lnTo>
                  <a:lnTo>
                    <a:pt x="429157" y="218491"/>
                  </a:lnTo>
                  <a:lnTo>
                    <a:pt x="452267" y="178652"/>
                  </a:lnTo>
                  <a:lnTo>
                    <a:pt x="471857" y="136683"/>
                  </a:lnTo>
                  <a:lnTo>
                    <a:pt x="487727" y="92784"/>
                  </a:lnTo>
                  <a:lnTo>
                    <a:pt x="499675" y="47156"/>
                  </a:lnTo>
                  <a:lnTo>
                    <a:pt x="507502" y="0"/>
                  </a:lnTo>
                  <a:close/>
                </a:path>
              </a:pathLst>
            </a:custGeom>
            <a:solidFill>
              <a:srgbClr val="5C378B">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45"/>
            </a:p>
          </p:txBody>
        </p:sp>
        <p:pic>
          <p:nvPicPr>
            <p:cNvPr id="941" name="Google Shape;941;p53"/>
            <p:cNvPicPr preferRelativeResize="0"/>
            <p:nvPr/>
          </p:nvPicPr>
          <p:blipFill rotWithShape="1">
            <a:blip r:embed="rId7">
              <a:alphaModFix/>
            </a:blip>
            <a:srcRect b="0" l="0" r="0" t="0"/>
            <a:stretch/>
          </p:blipFill>
          <p:spPr>
            <a:xfrm>
              <a:off x="7806191" y="4328098"/>
              <a:ext cx="865334" cy="865324"/>
            </a:xfrm>
            <a:prstGeom prst="rect">
              <a:avLst/>
            </a:prstGeom>
            <a:noFill/>
            <a:ln>
              <a:noFill/>
            </a:ln>
          </p:spPr>
        </p:pic>
        <p:sp>
          <p:nvSpPr>
            <p:cNvPr id="942" name="Google Shape;942;p53"/>
            <p:cNvSpPr/>
            <p:nvPr/>
          </p:nvSpPr>
          <p:spPr>
            <a:xfrm>
              <a:off x="8002029" y="4503464"/>
              <a:ext cx="473709" cy="514985"/>
            </a:xfrm>
            <a:custGeom>
              <a:rect b="b" l="l" r="r" t="t"/>
              <a:pathLst>
                <a:path extrusionOk="0" h="514985" w="473709">
                  <a:moveTo>
                    <a:pt x="61506" y="210883"/>
                  </a:moveTo>
                  <a:lnTo>
                    <a:pt x="54533" y="203923"/>
                  </a:lnTo>
                  <a:lnTo>
                    <a:pt x="45948" y="203923"/>
                  </a:lnTo>
                  <a:lnTo>
                    <a:pt x="6959" y="203923"/>
                  </a:lnTo>
                  <a:lnTo>
                    <a:pt x="0" y="210883"/>
                  </a:lnTo>
                  <a:lnTo>
                    <a:pt x="0" y="228041"/>
                  </a:lnTo>
                  <a:lnTo>
                    <a:pt x="6959" y="235000"/>
                  </a:lnTo>
                  <a:lnTo>
                    <a:pt x="54546" y="235000"/>
                  </a:lnTo>
                  <a:lnTo>
                    <a:pt x="61506" y="228041"/>
                  </a:lnTo>
                  <a:lnTo>
                    <a:pt x="61506" y="210883"/>
                  </a:lnTo>
                  <a:close/>
                </a:path>
                <a:path extrusionOk="0" h="514985" w="473709">
                  <a:moveTo>
                    <a:pt x="131241" y="91859"/>
                  </a:moveTo>
                  <a:lnTo>
                    <a:pt x="97548" y="58191"/>
                  </a:lnTo>
                  <a:lnTo>
                    <a:pt x="87706" y="58191"/>
                  </a:lnTo>
                  <a:lnTo>
                    <a:pt x="75565" y="70332"/>
                  </a:lnTo>
                  <a:lnTo>
                    <a:pt x="75565" y="80175"/>
                  </a:lnTo>
                  <a:lnTo>
                    <a:pt x="103162" y="107772"/>
                  </a:lnTo>
                  <a:lnTo>
                    <a:pt x="106197" y="110807"/>
                  </a:lnTo>
                  <a:lnTo>
                    <a:pt x="110172" y="112318"/>
                  </a:lnTo>
                  <a:lnTo>
                    <a:pt x="118148" y="112318"/>
                  </a:lnTo>
                  <a:lnTo>
                    <a:pt x="122123" y="110807"/>
                  </a:lnTo>
                  <a:lnTo>
                    <a:pt x="131241" y="101701"/>
                  </a:lnTo>
                  <a:lnTo>
                    <a:pt x="131241" y="91859"/>
                  </a:lnTo>
                  <a:close/>
                </a:path>
                <a:path extrusionOk="0" h="514985" w="473709">
                  <a:moveTo>
                    <a:pt x="252374" y="6959"/>
                  </a:moveTo>
                  <a:lnTo>
                    <a:pt x="245414" y="0"/>
                  </a:lnTo>
                  <a:lnTo>
                    <a:pt x="228244" y="0"/>
                  </a:lnTo>
                  <a:lnTo>
                    <a:pt x="221297" y="6959"/>
                  </a:lnTo>
                  <a:lnTo>
                    <a:pt x="221297" y="54546"/>
                  </a:lnTo>
                  <a:lnTo>
                    <a:pt x="228244" y="61506"/>
                  </a:lnTo>
                  <a:lnTo>
                    <a:pt x="236829" y="61506"/>
                  </a:lnTo>
                  <a:lnTo>
                    <a:pt x="245414" y="61506"/>
                  </a:lnTo>
                  <a:lnTo>
                    <a:pt x="252374" y="54546"/>
                  </a:lnTo>
                  <a:lnTo>
                    <a:pt x="252374" y="6959"/>
                  </a:lnTo>
                  <a:close/>
                </a:path>
                <a:path extrusionOk="0" h="514985" w="473709">
                  <a:moveTo>
                    <a:pt x="294767" y="490461"/>
                  </a:moveTo>
                  <a:lnTo>
                    <a:pt x="287807" y="483501"/>
                  </a:lnTo>
                  <a:lnTo>
                    <a:pt x="279222" y="483501"/>
                  </a:lnTo>
                  <a:lnTo>
                    <a:pt x="185851" y="483501"/>
                  </a:lnTo>
                  <a:lnTo>
                    <a:pt x="178904" y="490461"/>
                  </a:lnTo>
                  <a:lnTo>
                    <a:pt x="178904" y="507631"/>
                  </a:lnTo>
                  <a:lnTo>
                    <a:pt x="185851" y="514578"/>
                  </a:lnTo>
                  <a:lnTo>
                    <a:pt x="287807" y="514578"/>
                  </a:lnTo>
                  <a:lnTo>
                    <a:pt x="294767" y="507631"/>
                  </a:lnTo>
                  <a:lnTo>
                    <a:pt x="294767" y="490461"/>
                  </a:lnTo>
                  <a:close/>
                </a:path>
                <a:path extrusionOk="0" h="514985" w="473709">
                  <a:moveTo>
                    <a:pt x="394081" y="251218"/>
                  </a:moveTo>
                  <a:lnTo>
                    <a:pt x="391058" y="220268"/>
                  </a:lnTo>
                  <a:lnTo>
                    <a:pt x="382168" y="190931"/>
                  </a:lnTo>
                  <a:lnTo>
                    <a:pt x="367677" y="163906"/>
                  </a:lnTo>
                  <a:lnTo>
                    <a:pt x="362953" y="158165"/>
                  </a:lnTo>
                  <a:lnTo>
                    <a:pt x="362953" y="251218"/>
                  </a:lnTo>
                  <a:lnTo>
                    <a:pt x="360705" y="275094"/>
                  </a:lnTo>
                  <a:lnTo>
                    <a:pt x="354050" y="297840"/>
                  </a:lnTo>
                  <a:lnTo>
                    <a:pt x="343192" y="318884"/>
                  </a:lnTo>
                  <a:lnTo>
                    <a:pt x="328345" y="337705"/>
                  </a:lnTo>
                  <a:lnTo>
                    <a:pt x="315366" y="353961"/>
                  </a:lnTo>
                  <a:lnTo>
                    <a:pt x="305854" y="371754"/>
                  </a:lnTo>
                  <a:lnTo>
                    <a:pt x="300012" y="390626"/>
                  </a:lnTo>
                  <a:lnTo>
                    <a:pt x="298030" y="410171"/>
                  </a:lnTo>
                  <a:lnTo>
                    <a:pt x="298030" y="424357"/>
                  </a:lnTo>
                  <a:lnTo>
                    <a:pt x="297256" y="425145"/>
                  </a:lnTo>
                  <a:lnTo>
                    <a:pt x="176390" y="425145"/>
                  </a:lnTo>
                  <a:lnTo>
                    <a:pt x="175615" y="424357"/>
                  </a:lnTo>
                  <a:lnTo>
                    <a:pt x="175615" y="410171"/>
                  </a:lnTo>
                  <a:lnTo>
                    <a:pt x="173621" y="390626"/>
                  </a:lnTo>
                  <a:lnTo>
                    <a:pt x="167779" y="371754"/>
                  </a:lnTo>
                  <a:lnTo>
                    <a:pt x="158280" y="353961"/>
                  </a:lnTo>
                  <a:lnTo>
                    <a:pt x="145288" y="337705"/>
                  </a:lnTo>
                  <a:lnTo>
                    <a:pt x="130454" y="318884"/>
                  </a:lnTo>
                  <a:lnTo>
                    <a:pt x="119595" y="297840"/>
                  </a:lnTo>
                  <a:lnTo>
                    <a:pt x="112915" y="275094"/>
                  </a:lnTo>
                  <a:lnTo>
                    <a:pt x="110655" y="251218"/>
                  </a:lnTo>
                  <a:lnTo>
                    <a:pt x="113080" y="226364"/>
                  </a:lnTo>
                  <a:lnTo>
                    <a:pt x="131838" y="181152"/>
                  </a:lnTo>
                  <a:lnTo>
                    <a:pt x="166916" y="146100"/>
                  </a:lnTo>
                  <a:lnTo>
                    <a:pt x="211912" y="127457"/>
                  </a:lnTo>
                  <a:lnTo>
                    <a:pt x="236626" y="125031"/>
                  </a:lnTo>
                  <a:lnTo>
                    <a:pt x="236943" y="125031"/>
                  </a:lnTo>
                  <a:lnTo>
                    <a:pt x="285127" y="134543"/>
                  </a:lnTo>
                  <a:lnTo>
                    <a:pt x="325894" y="161874"/>
                  </a:lnTo>
                  <a:lnTo>
                    <a:pt x="353390" y="202831"/>
                  </a:lnTo>
                  <a:lnTo>
                    <a:pt x="362953" y="251218"/>
                  </a:lnTo>
                  <a:lnTo>
                    <a:pt x="362953" y="158165"/>
                  </a:lnTo>
                  <a:lnTo>
                    <a:pt x="329819" y="125031"/>
                  </a:lnTo>
                  <a:lnTo>
                    <a:pt x="267881" y="96977"/>
                  </a:lnTo>
                  <a:lnTo>
                    <a:pt x="237121" y="93967"/>
                  </a:lnTo>
                  <a:lnTo>
                    <a:pt x="236601" y="93967"/>
                  </a:lnTo>
                  <a:lnTo>
                    <a:pt x="176631" y="105816"/>
                  </a:lnTo>
                  <a:lnTo>
                    <a:pt x="125780" y="139877"/>
                  </a:lnTo>
                  <a:lnTo>
                    <a:pt x="91516" y="190931"/>
                  </a:lnTo>
                  <a:lnTo>
                    <a:pt x="79578" y="251218"/>
                  </a:lnTo>
                  <a:lnTo>
                    <a:pt x="82423" y="281051"/>
                  </a:lnTo>
                  <a:lnTo>
                    <a:pt x="90754" y="309435"/>
                  </a:lnTo>
                  <a:lnTo>
                    <a:pt x="104330" y="335699"/>
                  </a:lnTo>
                  <a:lnTo>
                    <a:pt x="122859" y="359206"/>
                  </a:lnTo>
                  <a:lnTo>
                    <a:pt x="132143" y="370789"/>
                  </a:lnTo>
                  <a:lnTo>
                    <a:pt x="138950" y="383349"/>
                  </a:lnTo>
                  <a:lnTo>
                    <a:pt x="143129" y="396582"/>
                  </a:lnTo>
                  <a:lnTo>
                    <a:pt x="144538" y="410171"/>
                  </a:lnTo>
                  <a:lnTo>
                    <a:pt x="144538" y="423430"/>
                  </a:lnTo>
                  <a:lnTo>
                    <a:pt x="147129" y="436194"/>
                  </a:lnTo>
                  <a:lnTo>
                    <a:pt x="154165" y="446620"/>
                  </a:lnTo>
                  <a:lnTo>
                    <a:pt x="164604" y="453656"/>
                  </a:lnTo>
                  <a:lnTo>
                    <a:pt x="177355" y="456234"/>
                  </a:lnTo>
                  <a:lnTo>
                    <a:pt x="296316" y="456234"/>
                  </a:lnTo>
                  <a:lnTo>
                    <a:pt x="328777" y="425145"/>
                  </a:lnTo>
                  <a:lnTo>
                    <a:pt x="329120" y="423430"/>
                  </a:lnTo>
                  <a:lnTo>
                    <a:pt x="329120" y="410171"/>
                  </a:lnTo>
                  <a:lnTo>
                    <a:pt x="330542" y="396582"/>
                  </a:lnTo>
                  <a:lnTo>
                    <a:pt x="334721" y="383349"/>
                  </a:lnTo>
                  <a:lnTo>
                    <a:pt x="341515" y="370789"/>
                  </a:lnTo>
                  <a:lnTo>
                    <a:pt x="350812" y="359206"/>
                  </a:lnTo>
                  <a:lnTo>
                    <a:pt x="369341" y="335699"/>
                  </a:lnTo>
                  <a:lnTo>
                    <a:pt x="382905" y="309435"/>
                  </a:lnTo>
                  <a:lnTo>
                    <a:pt x="391248" y="281051"/>
                  </a:lnTo>
                  <a:lnTo>
                    <a:pt x="394081" y="251218"/>
                  </a:lnTo>
                  <a:close/>
                </a:path>
                <a:path extrusionOk="0" h="514985" w="473709">
                  <a:moveTo>
                    <a:pt x="398119" y="70332"/>
                  </a:moveTo>
                  <a:lnTo>
                    <a:pt x="385965" y="58204"/>
                  </a:lnTo>
                  <a:lnTo>
                    <a:pt x="376097" y="58204"/>
                  </a:lnTo>
                  <a:lnTo>
                    <a:pt x="370039" y="64274"/>
                  </a:lnTo>
                  <a:lnTo>
                    <a:pt x="342442" y="91846"/>
                  </a:lnTo>
                  <a:lnTo>
                    <a:pt x="342442" y="101688"/>
                  </a:lnTo>
                  <a:lnTo>
                    <a:pt x="351548" y="110794"/>
                  </a:lnTo>
                  <a:lnTo>
                    <a:pt x="355536" y="112306"/>
                  </a:lnTo>
                  <a:lnTo>
                    <a:pt x="363512" y="112306"/>
                  </a:lnTo>
                  <a:lnTo>
                    <a:pt x="367474" y="110794"/>
                  </a:lnTo>
                  <a:lnTo>
                    <a:pt x="398119" y="80175"/>
                  </a:lnTo>
                  <a:lnTo>
                    <a:pt x="398119" y="70332"/>
                  </a:lnTo>
                  <a:close/>
                </a:path>
                <a:path extrusionOk="0" h="514985" w="473709">
                  <a:moveTo>
                    <a:pt x="473659" y="210883"/>
                  </a:moveTo>
                  <a:lnTo>
                    <a:pt x="466712" y="203923"/>
                  </a:lnTo>
                  <a:lnTo>
                    <a:pt x="458127" y="203923"/>
                  </a:lnTo>
                  <a:lnTo>
                    <a:pt x="419112" y="203923"/>
                  </a:lnTo>
                  <a:lnTo>
                    <a:pt x="412153" y="210883"/>
                  </a:lnTo>
                  <a:lnTo>
                    <a:pt x="412153" y="228041"/>
                  </a:lnTo>
                  <a:lnTo>
                    <a:pt x="419112" y="235000"/>
                  </a:lnTo>
                  <a:lnTo>
                    <a:pt x="466712" y="235000"/>
                  </a:lnTo>
                  <a:lnTo>
                    <a:pt x="473659" y="228041"/>
                  </a:lnTo>
                  <a:lnTo>
                    <a:pt x="473659"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45"/>
            </a:p>
          </p:txBody>
        </p:sp>
      </p:grpSp>
      <p:pic>
        <p:nvPicPr>
          <p:cNvPr id="943" name="Google Shape;943;p53"/>
          <p:cNvPicPr preferRelativeResize="0"/>
          <p:nvPr/>
        </p:nvPicPr>
        <p:blipFill rotWithShape="1">
          <a:blip r:embed="rId8">
            <a:alphaModFix/>
          </a:blip>
          <a:srcRect b="0" l="0" r="0" t="0"/>
          <a:stretch/>
        </p:blipFill>
        <p:spPr>
          <a:xfrm>
            <a:off x="721328" y="3060801"/>
            <a:ext cx="7029624" cy="753475"/>
          </a:xfrm>
          <a:prstGeom prst="rect">
            <a:avLst/>
          </a:prstGeom>
          <a:noFill/>
          <a:ln>
            <a:noFill/>
          </a:ln>
        </p:spPr>
      </p:pic>
      <p:sp>
        <p:nvSpPr>
          <p:cNvPr id="944" name="Google Shape;944;p53"/>
          <p:cNvSpPr txBox="1"/>
          <p:nvPr/>
        </p:nvSpPr>
        <p:spPr>
          <a:xfrm>
            <a:off x="897300" y="3144351"/>
            <a:ext cx="6746700" cy="601800"/>
          </a:xfrm>
          <a:prstGeom prst="rect">
            <a:avLst/>
          </a:prstGeom>
          <a:noFill/>
          <a:ln>
            <a:noFill/>
          </a:ln>
        </p:spPr>
        <p:txBody>
          <a:bodyPr anchorCtr="0" anchor="t" bIns="0" lIns="0" spcFirstLastPara="1" rIns="0" wrap="square" tIns="61050">
            <a:spAutoFit/>
          </a:bodyPr>
          <a:lstStyle/>
          <a:p>
            <a:pPr indent="0" lvl="0" marL="0" rtl="0" algn="l">
              <a:lnSpc>
                <a:spcPct val="100000"/>
              </a:lnSpc>
              <a:spcBef>
                <a:spcPts val="0"/>
              </a:spcBef>
              <a:spcAft>
                <a:spcPts val="0"/>
              </a:spcAft>
              <a:buNone/>
            </a:pPr>
            <a:r>
              <a:rPr b="1" lang="en" sz="1045">
                <a:solidFill>
                  <a:srgbClr val="FBB040"/>
                </a:solidFill>
                <a:latin typeface="Montserrat"/>
                <a:ea typeface="Montserrat"/>
                <a:cs typeface="Montserrat"/>
                <a:sym typeface="Montserrat"/>
              </a:rPr>
              <a:t>Cryptocurrencies</a:t>
            </a:r>
            <a:endParaRPr sz="1045">
              <a:latin typeface="Montserrat"/>
              <a:ea typeface="Montserrat"/>
              <a:cs typeface="Montserrat"/>
              <a:sym typeface="Montserrat"/>
            </a:endParaRPr>
          </a:p>
          <a:p>
            <a:pPr indent="0" lvl="0" marL="0" marR="0" rtl="0" algn="l">
              <a:lnSpc>
                <a:spcPct val="101800"/>
              </a:lnSpc>
              <a:spcBef>
                <a:spcPts val="423"/>
              </a:spcBef>
              <a:spcAft>
                <a:spcPts val="0"/>
              </a:spcAft>
              <a:buNone/>
            </a:pPr>
            <a:r>
              <a:rPr lang="en" sz="1045">
                <a:solidFill>
                  <a:srgbClr val="FFFFFF"/>
                </a:solidFill>
                <a:latin typeface="Montserrat"/>
                <a:ea typeface="Montserrat"/>
                <a:cs typeface="Montserrat"/>
                <a:sym typeface="Montserrat"/>
              </a:rPr>
              <a:t>A type of digital currency. Some cryptocurrencies are decentralized and governed by rules, while others are centralized and controlled by a small group of people.</a:t>
            </a:r>
            <a:endParaRPr sz="1045">
              <a:latin typeface="Montserrat"/>
              <a:ea typeface="Montserrat"/>
              <a:cs typeface="Montserrat"/>
              <a:sym typeface="Montserrat"/>
            </a:endParaRPr>
          </a:p>
        </p:txBody>
      </p:sp>
      <p:grpSp>
        <p:nvGrpSpPr>
          <p:cNvPr id="945" name="Google Shape;945;p53"/>
          <p:cNvGrpSpPr/>
          <p:nvPr/>
        </p:nvGrpSpPr>
        <p:grpSpPr>
          <a:xfrm>
            <a:off x="508000" y="2822545"/>
            <a:ext cx="457289" cy="458986"/>
            <a:chOff x="7806191" y="6171602"/>
            <a:chExt cx="951100" cy="954630"/>
          </a:xfrm>
        </p:grpSpPr>
        <p:sp>
          <p:nvSpPr>
            <p:cNvPr id="946" name="Google Shape;946;p53"/>
            <p:cNvSpPr/>
            <p:nvPr/>
          </p:nvSpPr>
          <p:spPr>
            <a:xfrm>
              <a:off x="8249291" y="6667128"/>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0" y="436387"/>
                  </a:lnTo>
                  <a:lnTo>
                    <a:pt x="185678" y="420827"/>
                  </a:lnTo>
                  <a:lnTo>
                    <a:pt x="227811" y="401528"/>
                  </a:lnTo>
                  <a:lnTo>
                    <a:pt x="267828" y="378692"/>
                  </a:lnTo>
                  <a:lnTo>
                    <a:pt x="305529" y="352520"/>
                  </a:lnTo>
                  <a:lnTo>
                    <a:pt x="340713" y="323213"/>
                  </a:lnTo>
                  <a:lnTo>
                    <a:pt x="373179" y="290972"/>
                  </a:lnTo>
                  <a:lnTo>
                    <a:pt x="402727" y="255998"/>
                  </a:lnTo>
                  <a:lnTo>
                    <a:pt x="429157" y="218491"/>
                  </a:lnTo>
                  <a:lnTo>
                    <a:pt x="452267" y="178652"/>
                  </a:lnTo>
                  <a:lnTo>
                    <a:pt x="471857" y="136683"/>
                  </a:lnTo>
                  <a:lnTo>
                    <a:pt x="487727" y="92784"/>
                  </a:lnTo>
                  <a:lnTo>
                    <a:pt x="499675" y="47156"/>
                  </a:lnTo>
                  <a:lnTo>
                    <a:pt x="507502" y="0"/>
                  </a:lnTo>
                  <a:close/>
                </a:path>
              </a:pathLst>
            </a:custGeom>
            <a:solidFill>
              <a:srgbClr val="5C378B">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45"/>
            </a:p>
          </p:txBody>
        </p:sp>
        <p:pic>
          <p:nvPicPr>
            <p:cNvPr id="947" name="Google Shape;947;p53"/>
            <p:cNvPicPr preferRelativeResize="0"/>
            <p:nvPr/>
          </p:nvPicPr>
          <p:blipFill rotWithShape="1">
            <a:blip r:embed="rId7">
              <a:alphaModFix/>
            </a:blip>
            <a:srcRect b="0" l="0" r="0" t="0"/>
            <a:stretch/>
          </p:blipFill>
          <p:spPr>
            <a:xfrm>
              <a:off x="7806191" y="6171602"/>
              <a:ext cx="865334" cy="865324"/>
            </a:xfrm>
            <a:prstGeom prst="rect">
              <a:avLst/>
            </a:prstGeom>
            <a:noFill/>
            <a:ln>
              <a:noFill/>
            </a:ln>
          </p:spPr>
        </p:pic>
        <p:sp>
          <p:nvSpPr>
            <p:cNvPr id="948" name="Google Shape;948;p53"/>
            <p:cNvSpPr/>
            <p:nvPr/>
          </p:nvSpPr>
          <p:spPr>
            <a:xfrm>
              <a:off x="8002029" y="6346970"/>
              <a:ext cx="473709" cy="514984"/>
            </a:xfrm>
            <a:custGeom>
              <a:rect b="b" l="l" r="r" t="t"/>
              <a:pathLst>
                <a:path extrusionOk="0" h="514984" w="473709">
                  <a:moveTo>
                    <a:pt x="61506" y="210883"/>
                  </a:moveTo>
                  <a:lnTo>
                    <a:pt x="54533" y="203911"/>
                  </a:lnTo>
                  <a:lnTo>
                    <a:pt x="45948" y="203911"/>
                  </a:lnTo>
                  <a:lnTo>
                    <a:pt x="6959" y="203911"/>
                  </a:lnTo>
                  <a:lnTo>
                    <a:pt x="0" y="210883"/>
                  </a:lnTo>
                  <a:lnTo>
                    <a:pt x="0" y="228041"/>
                  </a:lnTo>
                  <a:lnTo>
                    <a:pt x="6959" y="235000"/>
                  </a:lnTo>
                  <a:lnTo>
                    <a:pt x="54546" y="235000"/>
                  </a:lnTo>
                  <a:lnTo>
                    <a:pt x="61506" y="228041"/>
                  </a:lnTo>
                  <a:lnTo>
                    <a:pt x="61506" y="210883"/>
                  </a:lnTo>
                  <a:close/>
                </a:path>
                <a:path extrusionOk="0" h="514984" w="473709">
                  <a:moveTo>
                    <a:pt x="131241" y="91859"/>
                  </a:moveTo>
                  <a:lnTo>
                    <a:pt x="97548" y="58191"/>
                  </a:lnTo>
                  <a:lnTo>
                    <a:pt x="87706" y="58191"/>
                  </a:lnTo>
                  <a:lnTo>
                    <a:pt x="75565" y="70332"/>
                  </a:lnTo>
                  <a:lnTo>
                    <a:pt x="75565" y="80175"/>
                  </a:lnTo>
                  <a:lnTo>
                    <a:pt x="103162" y="107772"/>
                  </a:lnTo>
                  <a:lnTo>
                    <a:pt x="106197" y="110807"/>
                  </a:lnTo>
                  <a:lnTo>
                    <a:pt x="110172" y="112318"/>
                  </a:lnTo>
                  <a:lnTo>
                    <a:pt x="118148" y="112318"/>
                  </a:lnTo>
                  <a:lnTo>
                    <a:pt x="122123" y="110807"/>
                  </a:lnTo>
                  <a:lnTo>
                    <a:pt x="131241" y="101701"/>
                  </a:lnTo>
                  <a:lnTo>
                    <a:pt x="131241" y="91859"/>
                  </a:lnTo>
                  <a:close/>
                </a:path>
                <a:path extrusionOk="0" h="514984" w="473709">
                  <a:moveTo>
                    <a:pt x="252374" y="6946"/>
                  </a:moveTo>
                  <a:lnTo>
                    <a:pt x="245414" y="0"/>
                  </a:lnTo>
                  <a:lnTo>
                    <a:pt x="228244" y="0"/>
                  </a:lnTo>
                  <a:lnTo>
                    <a:pt x="221297" y="6946"/>
                  </a:lnTo>
                  <a:lnTo>
                    <a:pt x="221297" y="54546"/>
                  </a:lnTo>
                  <a:lnTo>
                    <a:pt x="228244" y="61506"/>
                  </a:lnTo>
                  <a:lnTo>
                    <a:pt x="236829" y="61506"/>
                  </a:lnTo>
                  <a:lnTo>
                    <a:pt x="245414" y="61506"/>
                  </a:lnTo>
                  <a:lnTo>
                    <a:pt x="252374" y="54546"/>
                  </a:lnTo>
                  <a:lnTo>
                    <a:pt x="252374" y="6946"/>
                  </a:lnTo>
                  <a:close/>
                </a:path>
                <a:path extrusionOk="0" h="514984" w="473709">
                  <a:moveTo>
                    <a:pt x="294767" y="490461"/>
                  </a:moveTo>
                  <a:lnTo>
                    <a:pt x="287807" y="483501"/>
                  </a:lnTo>
                  <a:lnTo>
                    <a:pt x="279222" y="483501"/>
                  </a:lnTo>
                  <a:lnTo>
                    <a:pt x="185851" y="483501"/>
                  </a:lnTo>
                  <a:lnTo>
                    <a:pt x="178904" y="490461"/>
                  </a:lnTo>
                  <a:lnTo>
                    <a:pt x="178904" y="507631"/>
                  </a:lnTo>
                  <a:lnTo>
                    <a:pt x="185851" y="514578"/>
                  </a:lnTo>
                  <a:lnTo>
                    <a:pt x="287807" y="514578"/>
                  </a:lnTo>
                  <a:lnTo>
                    <a:pt x="294767" y="507631"/>
                  </a:lnTo>
                  <a:lnTo>
                    <a:pt x="294767" y="490461"/>
                  </a:lnTo>
                  <a:close/>
                </a:path>
                <a:path extrusionOk="0" h="514984" w="473709">
                  <a:moveTo>
                    <a:pt x="394081" y="251206"/>
                  </a:moveTo>
                  <a:lnTo>
                    <a:pt x="391058" y="220256"/>
                  </a:lnTo>
                  <a:lnTo>
                    <a:pt x="382168" y="190931"/>
                  </a:lnTo>
                  <a:lnTo>
                    <a:pt x="367677" y="163906"/>
                  </a:lnTo>
                  <a:lnTo>
                    <a:pt x="362953" y="158165"/>
                  </a:lnTo>
                  <a:lnTo>
                    <a:pt x="362953" y="251206"/>
                  </a:lnTo>
                  <a:lnTo>
                    <a:pt x="360705" y="275094"/>
                  </a:lnTo>
                  <a:lnTo>
                    <a:pt x="354050" y="297840"/>
                  </a:lnTo>
                  <a:lnTo>
                    <a:pt x="343192" y="318884"/>
                  </a:lnTo>
                  <a:lnTo>
                    <a:pt x="328345" y="337705"/>
                  </a:lnTo>
                  <a:lnTo>
                    <a:pt x="315366" y="353961"/>
                  </a:lnTo>
                  <a:lnTo>
                    <a:pt x="305854" y="371754"/>
                  </a:lnTo>
                  <a:lnTo>
                    <a:pt x="300012" y="390626"/>
                  </a:lnTo>
                  <a:lnTo>
                    <a:pt x="298030" y="410171"/>
                  </a:lnTo>
                  <a:lnTo>
                    <a:pt x="298030" y="424357"/>
                  </a:lnTo>
                  <a:lnTo>
                    <a:pt x="297256" y="425145"/>
                  </a:lnTo>
                  <a:lnTo>
                    <a:pt x="176390" y="425145"/>
                  </a:lnTo>
                  <a:lnTo>
                    <a:pt x="175615" y="424357"/>
                  </a:lnTo>
                  <a:lnTo>
                    <a:pt x="175615" y="410171"/>
                  </a:lnTo>
                  <a:lnTo>
                    <a:pt x="173621" y="390626"/>
                  </a:lnTo>
                  <a:lnTo>
                    <a:pt x="167779" y="371754"/>
                  </a:lnTo>
                  <a:lnTo>
                    <a:pt x="158280" y="353961"/>
                  </a:lnTo>
                  <a:lnTo>
                    <a:pt x="145288" y="337705"/>
                  </a:lnTo>
                  <a:lnTo>
                    <a:pt x="130454" y="318884"/>
                  </a:lnTo>
                  <a:lnTo>
                    <a:pt x="119595" y="297840"/>
                  </a:lnTo>
                  <a:lnTo>
                    <a:pt x="112915" y="275094"/>
                  </a:lnTo>
                  <a:lnTo>
                    <a:pt x="110655" y="251206"/>
                  </a:lnTo>
                  <a:lnTo>
                    <a:pt x="113080" y="226352"/>
                  </a:lnTo>
                  <a:lnTo>
                    <a:pt x="131838" y="181152"/>
                  </a:lnTo>
                  <a:lnTo>
                    <a:pt x="166916" y="146100"/>
                  </a:lnTo>
                  <a:lnTo>
                    <a:pt x="211912" y="127444"/>
                  </a:lnTo>
                  <a:lnTo>
                    <a:pt x="236626" y="125031"/>
                  </a:lnTo>
                  <a:lnTo>
                    <a:pt x="236943" y="125031"/>
                  </a:lnTo>
                  <a:lnTo>
                    <a:pt x="285127" y="134543"/>
                  </a:lnTo>
                  <a:lnTo>
                    <a:pt x="325894" y="161874"/>
                  </a:lnTo>
                  <a:lnTo>
                    <a:pt x="353390" y="202831"/>
                  </a:lnTo>
                  <a:lnTo>
                    <a:pt x="362953" y="251206"/>
                  </a:lnTo>
                  <a:lnTo>
                    <a:pt x="362953" y="158165"/>
                  </a:lnTo>
                  <a:lnTo>
                    <a:pt x="329819" y="125031"/>
                  </a:lnTo>
                  <a:lnTo>
                    <a:pt x="267881" y="96977"/>
                  </a:lnTo>
                  <a:lnTo>
                    <a:pt x="237121" y="93967"/>
                  </a:lnTo>
                  <a:lnTo>
                    <a:pt x="236601" y="93967"/>
                  </a:lnTo>
                  <a:lnTo>
                    <a:pt x="176631" y="105816"/>
                  </a:lnTo>
                  <a:lnTo>
                    <a:pt x="125780" y="139877"/>
                  </a:lnTo>
                  <a:lnTo>
                    <a:pt x="91516" y="190931"/>
                  </a:lnTo>
                  <a:lnTo>
                    <a:pt x="79578" y="251206"/>
                  </a:lnTo>
                  <a:lnTo>
                    <a:pt x="82423" y="281038"/>
                  </a:lnTo>
                  <a:lnTo>
                    <a:pt x="90754" y="309422"/>
                  </a:lnTo>
                  <a:lnTo>
                    <a:pt x="104330" y="335699"/>
                  </a:lnTo>
                  <a:lnTo>
                    <a:pt x="122859" y="359206"/>
                  </a:lnTo>
                  <a:lnTo>
                    <a:pt x="132143" y="370789"/>
                  </a:lnTo>
                  <a:lnTo>
                    <a:pt x="138950" y="383349"/>
                  </a:lnTo>
                  <a:lnTo>
                    <a:pt x="143129" y="396582"/>
                  </a:lnTo>
                  <a:lnTo>
                    <a:pt x="144538" y="410171"/>
                  </a:lnTo>
                  <a:lnTo>
                    <a:pt x="144538" y="423418"/>
                  </a:lnTo>
                  <a:lnTo>
                    <a:pt x="147129" y="436181"/>
                  </a:lnTo>
                  <a:lnTo>
                    <a:pt x="154165" y="446620"/>
                  </a:lnTo>
                  <a:lnTo>
                    <a:pt x="164604" y="453656"/>
                  </a:lnTo>
                  <a:lnTo>
                    <a:pt x="177355" y="456234"/>
                  </a:lnTo>
                  <a:lnTo>
                    <a:pt x="296316" y="456234"/>
                  </a:lnTo>
                  <a:lnTo>
                    <a:pt x="328777" y="425145"/>
                  </a:lnTo>
                  <a:lnTo>
                    <a:pt x="329120" y="423418"/>
                  </a:lnTo>
                  <a:lnTo>
                    <a:pt x="329120" y="410171"/>
                  </a:lnTo>
                  <a:lnTo>
                    <a:pt x="330542" y="396582"/>
                  </a:lnTo>
                  <a:lnTo>
                    <a:pt x="334721" y="383349"/>
                  </a:lnTo>
                  <a:lnTo>
                    <a:pt x="341515" y="370789"/>
                  </a:lnTo>
                  <a:lnTo>
                    <a:pt x="350812" y="359206"/>
                  </a:lnTo>
                  <a:lnTo>
                    <a:pt x="369341" y="335699"/>
                  </a:lnTo>
                  <a:lnTo>
                    <a:pt x="382905" y="309422"/>
                  </a:lnTo>
                  <a:lnTo>
                    <a:pt x="391248" y="281038"/>
                  </a:lnTo>
                  <a:lnTo>
                    <a:pt x="394081" y="251206"/>
                  </a:lnTo>
                  <a:close/>
                </a:path>
                <a:path extrusionOk="0" h="514984" w="473709">
                  <a:moveTo>
                    <a:pt x="398119" y="70332"/>
                  </a:moveTo>
                  <a:lnTo>
                    <a:pt x="385965" y="58204"/>
                  </a:lnTo>
                  <a:lnTo>
                    <a:pt x="376097" y="58204"/>
                  </a:lnTo>
                  <a:lnTo>
                    <a:pt x="370039" y="64274"/>
                  </a:lnTo>
                  <a:lnTo>
                    <a:pt x="342442" y="91846"/>
                  </a:lnTo>
                  <a:lnTo>
                    <a:pt x="342442" y="101688"/>
                  </a:lnTo>
                  <a:lnTo>
                    <a:pt x="351548" y="110794"/>
                  </a:lnTo>
                  <a:lnTo>
                    <a:pt x="355536" y="112306"/>
                  </a:lnTo>
                  <a:lnTo>
                    <a:pt x="363512" y="112306"/>
                  </a:lnTo>
                  <a:lnTo>
                    <a:pt x="367474" y="110794"/>
                  </a:lnTo>
                  <a:lnTo>
                    <a:pt x="398119" y="80175"/>
                  </a:lnTo>
                  <a:lnTo>
                    <a:pt x="398119" y="70332"/>
                  </a:lnTo>
                  <a:close/>
                </a:path>
                <a:path extrusionOk="0" h="514984" w="473709">
                  <a:moveTo>
                    <a:pt x="473659" y="210883"/>
                  </a:moveTo>
                  <a:lnTo>
                    <a:pt x="466712" y="203911"/>
                  </a:lnTo>
                  <a:lnTo>
                    <a:pt x="458127" y="203911"/>
                  </a:lnTo>
                  <a:lnTo>
                    <a:pt x="419112" y="203911"/>
                  </a:lnTo>
                  <a:lnTo>
                    <a:pt x="412153" y="210883"/>
                  </a:lnTo>
                  <a:lnTo>
                    <a:pt x="412153" y="228041"/>
                  </a:lnTo>
                  <a:lnTo>
                    <a:pt x="419112" y="235000"/>
                  </a:lnTo>
                  <a:lnTo>
                    <a:pt x="466712" y="235000"/>
                  </a:lnTo>
                  <a:lnTo>
                    <a:pt x="473659" y="228041"/>
                  </a:lnTo>
                  <a:lnTo>
                    <a:pt x="473659"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45"/>
            </a:p>
          </p:txBody>
        </p:sp>
      </p:grpSp>
      <p:sp>
        <p:nvSpPr>
          <p:cNvPr id="949" name="Google Shape;949;p53"/>
          <p:cNvSpPr txBox="1"/>
          <p:nvPr/>
        </p:nvSpPr>
        <p:spPr>
          <a:xfrm>
            <a:off x="508000" y="3951641"/>
            <a:ext cx="7583400" cy="1029900"/>
          </a:xfrm>
          <a:prstGeom prst="rect">
            <a:avLst/>
          </a:prstGeom>
          <a:noFill/>
          <a:ln>
            <a:noFill/>
          </a:ln>
        </p:spPr>
        <p:txBody>
          <a:bodyPr anchorCtr="0" anchor="t" bIns="0" lIns="0" spcFirstLastPara="1" rIns="0" wrap="square" tIns="5475">
            <a:spAutoFit/>
          </a:bodyPr>
          <a:lstStyle/>
          <a:p>
            <a:pPr indent="0" lvl="0" marL="0" marR="0" rtl="0" algn="l">
              <a:lnSpc>
                <a:spcPct val="113100"/>
              </a:lnSpc>
              <a:spcBef>
                <a:spcPts val="0"/>
              </a:spcBef>
              <a:spcAft>
                <a:spcPts val="0"/>
              </a:spcAft>
              <a:buNone/>
            </a:pPr>
            <a:r>
              <a:rPr lang="en" sz="1000">
                <a:solidFill>
                  <a:srgbClr val="58595B"/>
                </a:solidFill>
                <a:latin typeface="Montserrat"/>
                <a:ea typeface="Montserrat"/>
                <a:cs typeface="Montserrat"/>
                <a:sym typeface="Montserrat"/>
              </a:rPr>
              <a:t>Ultimately, a currency that operates without intermediaries is more eﬃcient and beneﬁcial for society, as it prevents a few individuals from controlling the money supply and concentrating their power. However, creating such a currency that facilitates secure transactions without relying on trust between parties has been a challenge throughout history. To achieve this, a currency must be created that operates like the internet, where control is distributed among everyone and no one at the same time. This requires the agreement of all parties, including those who hold power, to relinquish control for the greater good.</a:t>
            </a:r>
            <a:endParaRPr sz="1000">
              <a:latin typeface="Montserrat"/>
              <a:ea typeface="Montserrat"/>
              <a:cs typeface="Montserrat"/>
              <a:sym typeface="Montserrat"/>
            </a:endParaRPr>
          </a:p>
        </p:txBody>
      </p:sp>
      <p:sp>
        <p:nvSpPr>
          <p:cNvPr id="950" name="Google Shape;950;p53"/>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sp>
        <p:nvSpPr>
          <p:cNvPr id="951" name="Google Shape;951;p53"/>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sp>
        <p:nvSpPr>
          <p:cNvPr id="952" name="Google Shape;952;p53"/>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953" name="Google Shape;953;p53" title="Screenshot 2025-09-29 130448.png"/>
          <p:cNvPicPr preferRelativeResize="0"/>
          <p:nvPr/>
        </p:nvPicPr>
        <p:blipFill>
          <a:blip r:embed="rId9">
            <a:alphaModFix/>
          </a:blip>
          <a:stretch>
            <a:fillRect/>
          </a:stretch>
        </p:blipFill>
        <p:spPr>
          <a:xfrm>
            <a:off x="0" y="-1"/>
            <a:ext cx="9144001" cy="852933"/>
          </a:xfrm>
          <a:prstGeom prst="rect">
            <a:avLst/>
          </a:prstGeom>
          <a:noFill/>
          <a:ln>
            <a:noFill/>
          </a:ln>
        </p:spPr>
      </p:pic>
      <p:sp>
        <p:nvSpPr>
          <p:cNvPr id="954" name="Google Shape;954;p53"/>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Money</a:t>
            </a:r>
            <a:endParaRPr b="1" i="1" sz="2400">
              <a:solidFill>
                <a:schemeClr val="lt1"/>
              </a:solidFill>
              <a:latin typeface="Montserrat"/>
              <a:ea typeface="Montserrat"/>
              <a:cs typeface="Montserrat"/>
              <a:sym typeface="Montserrat"/>
            </a:endParaRPr>
          </a:p>
        </p:txBody>
      </p:sp>
      <p:pic>
        <p:nvPicPr>
          <p:cNvPr id="955" name="Google Shape;955;p53"/>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sp>
        <p:nvSpPr>
          <p:cNvPr id="956" name="Google Shape;956;p53"/>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21</a:t>
            </a:r>
            <a:endParaRPr/>
          </a:p>
        </p:txBody>
      </p:sp>
      <p:pic>
        <p:nvPicPr>
          <p:cNvPr id="957" name="Google Shape;957;p53" title="Bitkwa-Logo-New.png"/>
          <p:cNvPicPr preferRelativeResize="0"/>
          <p:nvPr/>
        </p:nvPicPr>
        <p:blipFill>
          <a:blip r:embed="rId11">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4"/>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963" name="Google Shape;963;p54"/>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964" name="Google Shape;964;p54"/>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965" name="Google Shape;965;p54"/>
          <p:cNvSpPr txBox="1"/>
          <p:nvPr/>
        </p:nvSpPr>
        <p:spPr>
          <a:xfrm>
            <a:off x="473775" y="1173550"/>
            <a:ext cx="8156100" cy="12897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51B55"/>
                </a:solidFill>
                <a:latin typeface="Montserrat"/>
                <a:ea typeface="Montserrat"/>
                <a:cs typeface="Montserrat"/>
                <a:sym typeface="Montserrat"/>
              </a:rPr>
              <a:t>The Psychology of Money: Scarcity,</a:t>
            </a:r>
            <a:endParaRPr sz="1600">
              <a:latin typeface="Montserrat"/>
              <a:ea typeface="Montserrat"/>
              <a:cs typeface="Montserrat"/>
              <a:sym typeface="Montserrat"/>
            </a:endParaRPr>
          </a:p>
          <a:p>
            <a:pPr indent="0" lvl="0" marL="0" rtl="0" algn="l">
              <a:lnSpc>
                <a:spcPct val="100000"/>
              </a:lnSpc>
              <a:spcBef>
                <a:spcPts val="0"/>
              </a:spcBef>
              <a:spcAft>
                <a:spcPts val="0"/>
              </a:spcAft>
              <a:buNone/>
            </a:pPr>
            <a:r>
              <a:rPr b="1" i="1" lang="en" sz="1600">
                <a:solidFill>
                  <a:srgbClr val="251B55"/>
                </a:solidFill>
                <a:latin typeface="Montserrat"/>
                <a:ea typeface="Montserrat"/>
                <a:cs typeface="Montserrat"/>
                <a:sym typeface="Montserrat"/>
              </a:rPr>
              <a:t>Time Preference, and Trade-Oﬀs</a:t>
            </a:r>
            <a:endParaRPr sz="1600">
              <a:latin typeface="Montserrat"/>
              <a:ea typeface="Montserrat"/>
              <a:cs typeface="Montserrat"/>
              <a:sym typeface="Montserrat"/>
            </a:endParaRPr>
          </a:p>
          <a:p>
            <a:pPr indent="0" lvl="0" marL="12700" marR="0" rtl="0" algn="l">
              <a:lnSpc>
                <a:spcPct val="101800"/>
              </a:lnSpc>
              <a:spcBef>
                <a:spcPts val="1300"/>
              </a:spcBef>
              <a:spcAft>
                <a:spcPts val="0"/>
              </a:spcAft>
              <a:buNone/>
            </a:pPr>
            <a:r>
              <a:rPr lang="en" sz="1000">
                <a:solidFill>
                  <a:srgbClr val="58595B"/>
                </a:solidFill>
                <a:latin typeface="Montserrat"/>
                <a:ea typeface="Montserrat"/>
                <a:cs typeface="Montserrat"/>
                <a:sym typeface="Montserrat"/>
              </a:rPr>
              <a:t>Imagine you are stranded in a desert and you only have one bottle of water left. You are thirsty and desperate for a drink, but you also know that you will need the water to survive until you can ﬁnd more. This is a classic example of scarcity </a:t>
            </a:r>
            <a:r>
              <a:rPr i="0" lang="en" sz="1000">
                <a:solidFill>
                  <a:srgbClr val="444746"/>
                </a:solidFill>
                <a:latin typeface="Montserrat"/>
                <a:ea typeface="Montserrat"/>
                <a:cs typeface="Montserrat"/>
                <a:sym typeface="Montserrat"/>
              </a:rPr>
              <a:t>—</a:t>
            </a:r>
            <a:r>
              <a:rPr lang="en" sz="1000">
                <a:solidFill>
                  <a:srgbClr val="58595B"/>
                </a:solidFill>
                <a:latin typeface="Montserrat"/>
                <a:ea typeface="Montserrat"/>
                <a:cs typeface="Montserrat"/>
                <a:sym typeface="Montserrat"/>
              </a:rPr>
              <a:t> you only have a limited amount of a resource (water) and you must make a choice about how to use it. In this situation, you might decide to ration it and take small sips over a longer period of time to make it last as long as possible.</a:t>
            </a:r>
            <a:endParaRPr sz="1000">
              <a:latin typeface="Montserrat"/>
              <a:ea typeface="Montserrat"/>
              <a:cs typeface="Montserrat"/>
              <a:sym typeface="Montserrat"/>
            </a:endParaRPr>
          </a:p>
        </p:txBody>
      </p:sp>
      <p:pic>
        <p:nvPicPr>
          <p:cNvPr id="966" name="Google Shape;966;p54"/>
          <p:cNvPicPr preferRelativeResize="0"/>
          <p:nvPr/>
        </p:nvPicPr>
        <p:blipFill rotWithShape="1">
          <a:blip r:embed="rId4">
            <a:alphaModFix/>
          </a:blip>
          <a:srcRect b="0" l="0" r="0" t="0"/>
          <a:stretch/>
        </p:blipFill>
        <p:spPr>
          <a:xfrm>
            <a:off x="483668" y="2891925"/>
            <a:ext cx="6548050" cy="538325"/>
          </a:xfrm>
          <a:prstGeom prst="rect">
            <a:avLst/>
          </a:prstGeom>
          <a:noFill/>
          <a:ln>
            <a:noFill/>
          </a:ln>
        </p:spPr>
      </p:pic>
      <p:sp>
        <p:nvSpPr>
          <p:cNvPr id="967" name="Google Shape;967;p54"/>
          <p:cNvSpPr txBox="1"/>
          <p:nvPr/>
        </p:nvSpPr>
        <p:spPr>
          <a:xfrm>
            <a:off x="650150" y="3021175"/>
            <a:ext cx="6099600" cy="1614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1000">
                <a:solidFill>
                  <a:srgbClr val="FBB040"/>
                </a:solidFill>
                <a:latin typeface="Montserrat"/>
                <a:ea typeface="Montserrat"/>
                <a:cs typeface="Montserrat"/>
                <a:sym typeface="Montserrat"/>
              </a:rPr>
              <a:t>Scarcity </a:t>
            </a:r>
            <a:r>
              <a:rPr lang="en" sz="1000">
                <a:solidFill>
                  <a:srgbClr val="FFFFFF"/>
                </a:solidFill>
                <a:latin typeface="Montserrat"/>
                <a:ea typeface="Montserrat"/>
                <a:cs typeface="Montserrat"/>
                <a:sym typeface="Montserrat"/>
              </a:rPr>
              <a:t>forces us to weigh the pros and cons of how we use our</a:t>
            </a:r>
            <a:r>
              <a:rPr lang="en" sz="1000">
                <a:latin typeface="Montserrat"/>
                <a:ea typeface="Montserrat"/>
                <a:cs typeface="Montserrat"/>
                <a:sym typeface="Montserrat"/>
              </a:rPr>
              <a:t> </a:t>
            </a:r>
            <a:r>
              <a:rPr lang="en" sz="1000">
                <a:solidFill>
                  <a:srgbClr val="FFFFFF"/>
                </a:solidFill>
                <a:latin typeface="Montserrat"/>
                <a:ea typeface="Montserrat"/>
                <a:cs typeface="Montserrat"/>
                <a:sym typeface="Montserrat"/>
              </a:rPr>
              <a:t>resources and make trade-oﬀs.</a:t>
            </a:r>
            <a:endParaRPr sz="1000">
              <a:latin typeface="Montserrat"/>
              <a:ea typeface="Montserrat"/>
              <a:cs typeface="Montserrat"/>
              <a:sym typeface="Montserrat"/>
            </a:endParaRPr>
          </a:p>
        </p:txBody>
      </p:sp>
      <p:grpSp>
        <p:nvGrpSpPr>
          <p:cNvPr id="968" name="Google Shape;968;p54"/>
          <p:cNvGrpSpPr/>
          <p:nvPr/>
        </p:nvGrpSpPr>
        <p:grpSpPr>
          <a:xfrm>
            <a:off x="282124" y="2666561"/>
            <a:ext cx="432563" cy="434164"/>
            <a:chOff x="620326" y="5863151"/>
            <a:chExt cx="951106" cy="954627"/>
          </a:xfrm>
        </p:grpSpPr>
        <p:sp>
          <p:nvSpPr>
            <p:cNvPr id="969" name="Google Shape;969;p54"/>
            <p:cNvSpPr/>
            <p:nvPr/>
          </p:nvSpPr>
          <p:spPr>
            <a:xfrm>
              <a:off x="1063432" y="6358674"/>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1" y="436387"/>
                  </a:lnTo>
                  <a:lnTo>
                    <a:pt x="185680" y="420827"/>
                  </a:lnTo>
                  <a:lnTo>
                    <a:pt x="227813" y="401528"/>
                  </a:lnTo>
                  <a:lnTo>
                    <a:pt x="267831" y="378692"/>
                  </a:lnTo>
                  <a:lnTo>
                    <a:pt x="305533" y="352520"/>
                  </a:lnTo>
                  <a:lnTo>
                    <a:pt x="340717" y="323213"/>
                  </a:lnTo>
                  <a:lnTo>
                    <a:pt x="373184" y="290972"/>
                  </a:lnTo>
                  <a:lnTo>
                    <a:pt x="402732" y="255998"/>
                  </a:lnTo>
                  <a:lnTo>
                    <a:pt x="429161" y="218491"/>
                  </a:lnTo>
                  <a:lnTo>
                    <a:pt x="452271" y="178652"/>
                  </a:lnTo>
                  <a:lnTo>
                    <a:pt x="471861" y="136683"/>
                  </a:lnTo>
                  <a:lnTo>
                    <a:pt x="487730" y="92784"/>
                  </a:lnTo>
                  <a:lnTo>
                    <a:pt x="499677" y="47156"/>
                  </a:lnTo>
                  <a:lnTo>
                    <a:pt x="507502" y="0"/>
                  </a:lnTo>
                  <a:close/>
                </a:path>
              </a:pathLst>
            </a:custGeom>
            <a:solidFill>
              <a:srgbClr val="5C378B">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70" name="Google Shape;970;p54"/>
            <p:cNvPicPr preferRelativeResize="0"/>
            <p:nvPr/>
          </p:nvPicPr>
          <p:blipFill rotWithShape="1">
            <a:blip r:embed="rId5">
              <a:alphaModFix/>
            </a:blip>
            <a:srcRect b="0" l="0" r="0" t="0"/>
            <a:stretch/>
          </p:blipFill>
          <p:spPr>
            <a:xfrm>
              <a:off x="620326" y="5863151"/>
              <a:ext cx="865345" cy="865324"/>
            </a:xfrm>
            <a:prstGeom prst="rect">
              <a:avLst/>
            </a:prstGeom>
            <a:noFill/>
            <a:ln>
              <a:noFill/>
            </a:ln>
          </p:spPr>
        </p:pic>
        <p:sp>
          <p:nvSpPr>
            <p:cNvPr id="971" name="Google Shape;971;p54"/>
            <p:cNvSpPr/>
            <p:nvPr/>
          </p:nvSpPr>
          <p:spPr>
            <a:xfrm>
              <a:off x="816178" y="6038513"/>
              <a:ext cx="473709" cy="514984"/>
            </a:xfrm>
            <a:custGeom>
              <a:rect b="b" l="l" r="r" t="t"/>
              <a:pathLst>
                <a:path extrusionOk="0" h="514984" w="473709">
                  <a:moveTo>
                    <a:pt x="61506" y="210883"/>
                  </a:moveTo>
                  <a:lnTo>
                    <a:pt x="54533" y="203923"/>
                  </a:lnTo>
                  <a:lnTo>
                    <a:pt x="45935" y="203923"/>
                  </a:lnTo>
                  <a:lnTo>
                    <a:pt x="6946" y="203923"/>
                  </a:lnTo>
                  <a:lnTo>
                    <a:pt x="0" y="210883"/>
                  </a:lnTo>
                  <a:lnTo>
                    <a:pt x="0" y="228041"/>
                  </a:lnTo>
                  <a:lnTo>
                    <a:pt x="6946" y="235000"/>
                  </a:lnTo>
                  <a:lnTo>
                    <a:pt x="54533" y="235000"/>
                  </a:lnTo>
                  <a:lnTo>
                    <a:pt x="61506" y="228041"/>
                  </a:lnTo>
                  <a:lnTo>
                    <a:pt x="61506" y="210883"/>
                  </a:lnTo>
                  <a:close/>
                </a:path>
                <a:path extrusionOk="0" h="514984" w="473709">
                  <a:moveTo>
                    <a:pt x="131229" y="91859"/>
                  </a:moveTo>
                  <a:lnTo>
                    <a:pt x="97536" y="58191"/>
                  </a:lnTo>
                  <a:lnTo>
                    <a:pt x="87693" y="58191"/>
                  </a:lnTo>
                  <a:lnTo>
                    <a:pt x="75552" y="70332"/>
                  </a:lnTo>
                  <a:lnTo>
                    <a:pt x="75552" y="80175"/>
                  </a:lnTo>
                  <a:lnTo>
                    <a:pt x="103149" y="107772"/>
                  </a:lnTo>
                  <a:lnTo>
                    <a:pt x="106184" y="110807"/>
                  </a:lnTo>
                  <a:lnTo>
                    <a:pt x="110159" y="112331"/>
                  </a:lnTo>
                  <a:lnTo>
                    <a:pt x="118135" y="112331"/>
                  </a:lnTo>
                  <a:lnTo>
                    <a:pt x="122110" y="110807"/>
                  </a:lnTo>
                  <a:lnTo>
                    <a:pt x="131229" y="101714"/>
                  </a:lnTo>
                  <a:lnTo>
                    <a:pt x="131229" y="91859"/>
                  </a:lnTo>
                  <a:close/>
                </a:path>
                <a:path extrusionOk="0" h="514984" w="473709">
                  <a:moveTo>
                    <a:pt x="252361" y="6959"/>
                  </a:moveTo>
                  <a:lnTo>
                    <a:pt x="245402" y="0"/>
                  </a:lnTo>
                  <a:lnTo>
                    <a:pt x="228231" y="0"/>
                  </a:lnTo>
                  <a:lnTo>
                    <a:pt x="221284" y="6959"/>
                  </a:lnTo>
                  <a:lnTo>
                    <a:pt x="221284" y="54546"/>
                  </a:lnTo>
                  <a:lnTo>
                    <a:pt x="228231" y="61506"/>
                  </a:lnTo>
                  <a:lnTo>
                    <a:pt x="236816" y="61506"/>
                  </a:lnTo>
                  <a:lnTo>
                    <a:pt x="245402" y="61506"/>
                  </a:lnTo>
                  <a:lnTo>
                    <a:pt x="252361" y="54546"/>
                  </a:lnTo>
                  <a:lnTo>
                    <a:pt x="252361" y="6959"/>
                  </a:lnTo>
                  <a:close/>
                </a:path>
                <a:path extrusionOk="0" h="514984" w="473709">
                  <a:moveTo>
                    <a:pt x="294754" y="490474"/>
                  </a:moveTo>
                  <a:lnTo>
                    <a:pt x="287807" y="483501"/>
                  </a:lnTo>
                  <a:lnTo>
                    <a:pt x="279209" y="483501"/>
                  </a:lnTo>
                  <a:lnTo>
                    <a:pt x="185851" y="483501"/>
                  </a:lnTo>
                  <a:lnTo>
                    <a:pt x="178879" y="490474"/>
                  </a:lnTo>
                  <a:lnTo>
                    <a:pt x="178879" y="507631"/>
                  </a:lnTo>
                  <a:lnTo>
                    <a:pt x="185851" y="514591"/>
                  </a:lnTo>
                  <a:lnTo>
                    <a:pt x="287807" y="514591"/>
                  </a:lnTo>
                  <a:lnTo>
                    <a:pt x="294754" y="507631"/>
                  </a:lnTo>
                  <a:lnTo>
                    <a:pt x="294754" y="490474"/>
                  </a:lnTo>
                  <a:close/>
                </a:path>
                <a:path extrusionOk="0" h="514984" w="473709">
                  <a:moveTo>
                    <a:pt x="394081" y="251218"/>
                  </a:moveTo>
                  <a:lnTo>
                    <a:pt x="391045" y="220268"/>
                  </a:lnTo>
                  <a:lnTo>
                    <a:pt x="382155" y="190931"/>
                  </a:lnTo>
                  <a:lnTo>
                    <a:pt x="367677" y="163918"/>
                  </a:lnTo>
                  <a:lnTo>
                    <a:pt x="362953" y="158191"/>
                  </a:lnTo>
                  <a:lnTo>
                    <a:pt x="362953" y="251218"/>
                  </a:lnTo>
                  <a:lnTo>
                    <a:pt x="360692" y="275107"/>
                  </a:lnTo>
                  <a:lnTo>
                    <a:pt x="354037" y="297840"/>
                  </a:lnTo>
                  <a:lnTo>
                    <a:pt x="343179" y="318884"/>
                  </a:lnTo>
                  <a:lnTo>
                    <a:pt x="328345" y="337718"/>
                  </a:lnTo>
                  <a:lnTo>
                    <a:pt x="315353" y="353974"/>
                  </a:lnTo>
                  <a:lnTo>
                    <a:pt x="305854" y="371754"/>
                  </a:lnTo>
                  <a:lnTo>
                    <a:pt x="300012" y="390626"/>
                  </a:lnTo>
                  <a:lnTo>
                    <a:pt x="298018" y="410171"/>
                  </a:lnTo>
                  <a:lnTo>
                    <a:pt x="298018" y="424357"/>
                  </a:lnTo>
                  <a:lnTo>
                    <a:pt x="297243" y="425145"/>
                  </a:lnTo>
                  <a:lnTo>
                    <a:pt x="176390" y="425145"/>
                  </a:lnTo>
                  <a:lnTo>
                    <a:pt x="175602" y="424357"/>
                  </a:lnTo>
                  <a:lnTo>
                    <a:pt x="175602" y="410171"/>
                  </a:lnTo>
                  <a:lnTo>
                    <a:pt x="173609" y="390626"/>
                  </a:lnTo>
                  <a:lnTo>
                    <a:pt x="167779" y="371754"/>
                  </a:lnTo>
                  <a:lnTo>
                    <a:pt x="158267" y="353974"/>
                  </a:lnTo>
                  <a:lnTo>
                    <a:pt x="145275" y="337718"/>
                  </a:lnTo>
                  <a:lnTo>
                    <a:pt x="130441" y="318884"/>
                  </a:lnTo>
                  <a:lnTo>
                    <a:pt x="119583" y="297840"/>
                  </a:lnTo>
                  <a:lnTo>
                    <a:pt x="112915" y="275107"/>
                  </a:lnTo>
                  <a:lnTo>
                    <a:pt x="110642" y="251218"/>
                  </a:lnTo>
                  <a:lnTo>
                    <a:pt x="113068" y="226364"/>
                  </a:lnTo>
                  <a:lnTo>
                    <a:pt x="131826" y="181152"/>
                  </a:lnTo>
                  <a:lnTo>
                    <a:pt x="166916" y="146100"/>
                  </a:lnTo>
                  <a:lnTo>
                    <a:pt x="211912" y="127457"/>
                  </a:lnTo>
                  <a:lnTo>
                    <a:pt x="236613" y="125044"/>
                  </a:lnTo>
                  <a:lnTo>
                    <a:pt x="236943" y="125044"/>
                  </a:lnTo>
                  <a:lnTo>
                    <a:pt x="285115" y="134556"/>
                  </a:lnTo>
                  <a:lnTo>
                    <a:pt x="325894" y="161874"/>
                  </a:lnTo>
                  <a:lnTo>
                    <a:pt x="353377" y="202831"/>
                  </a:lnTo>
                  <a:lnTo>
                    <a:pt x="362953" y="251218"/>
                  </a:lnTo>
                  <a:lnTo>
                    <a:pt x="362953" y="158191"/>
                  </a:lnTo>
                  <a:lnTo>
                    <a:pt x="347891" y="139890"/>
                  </a:lnTo>
                  <a:lnTo>
                    <a:pt x="329806" y="125044"/>
                  </a:lnTo>
                  <a:lnTo>
                    <a:pt x="323938" y="120218"/>
                  </a:lnTo>
                  <a:lnTo>
                    <a:pt x="297040" y="105829"/>
                  </a:lnTo>
                  <a:lnTo>
                    <a:pt x="267881" y="96977"/>
                  </a:lnTo>
                  <a:lnTo>
                    <a:pt x="237121" y="93967"/>
                  </a:lnTo>
                  <a:lnTo>
                    <a:pt x="236601" y="93967"/>
                  </a:lnTo>
                  <a:lnTo>
                    <a:pt x="176631" y="105829"/>
                  </a:lnTo>
                  <a:lnTo>
                    <a:pt x="125768" y="139890"/>
                  </a:lnTo>
                  <a:lnTo>
                    <a:pt x="91503" y="190931"/>
                  </a:lnTo>
                  <a:lnTo>
                    <a:pt x="79578" y="251218"/>
                  </a:lnTo>
                  <a:lnTo>
                    <a:pt x="82410" y="281038"/>
                  </a:lnTo>
                  <a:lnTo>
                    <a:pt x="90754" y="309422"/>
                  </a:lnTo>
                  <a:lnTo>
                    <a:pt x="104317" y="335699"/>
                  </a:lnTo>
                  <a:lnTo>
                    <a:pt x="122847" y="359206"/>
                  </a:lnTo>
                  <a:lnTo>
                    <a:pt x="132143" y="370789"/>
                  </a:lnTo>
                  <a:lnTo>
                    <a:pt x="138938" y="383349"/>
                  </a:lnTo>
                  <a:lnTo>
                    <a:pt x="143116" y="396582"/>
                  </a:lnTo>
                  <a:lnTo>
                    <a:pt x="144538" y="410171"/>
                  </a:lnTo>
                  <a:lnTo>
                    <a:pt x="144538" y="423430"/>
                  </a:lnTo>
                  <a:lnTo>
                    <a:pt x="147116" y="436194"/>
                  </a:lnTo>
                  <a:lnTo>
                    <a:pt x="154165" y="446620"/>
                  </a:lnTo>
                  <a:lnTo>
                    <a:pt x="164592" y="453656"/>
                  </a:lnTo>
                  <a:lnTo>
                    <a:pt x="177355" y="456247"/>
                  </a:lnTo>
                  <a:lnTo>
                    <a:pt x="296316" y="456247"/>
                  </a:lnTo>
                  <a:lnTo>
                    <a:pt x="309067" y="453656"/>
                  </a:lnTo>
                  <a:lnTo>
                    <a:pt x="319493" y="446620"/>
                  </a:lnTo>
                  <a:lnTo>
                    <a:pt x="326529" y="436194"/>
                  </a:lnTo>
                  <a:lnTo>
                    <a:pt x="328764" y="425145"/>
                  </a:lnTo>
                  <a:lnTo>
                    <a:pt x="329120" y="423430"/>
                  </a:lnTo>
                  <a:lnTo>
                    <a:pt x="329120" y="410171"/>
                  </a:lnTo>
                  <a:lnTo>
                    <a:pt x="330542" y="396582"/>
                  </a:lnTo>
                  <a:lnTo>
                    <a:pt x="334708" y="383349"/>
                  </a:lnTo>
                  <a:lnTo>
                    <a:pt x="341515" y="370789"/>
                  </a:lnTo>
                  <a:lnTo>
                    <a:pt x="350799" y="359206"/>
                  </a:lnTo>
                  <a:lnTo>
                    <a:pt x="369341" y="335699"/>
                  </a:lnTo>
                  <a:lnTo>
                    <a:pt x="382905" y="309422"/>
                  </a:lnTo>
                  <a:lnTo>
                    <a:pt x="391236" y="281038"/>
                  </a:lnTo>
                  <a:lnTo>
                    <a:pt x="394081" y="251218"/>
                  </a:lnTo>
                  <a:close/>
                </a:path>
                <a:path extrusionOk="0" h="514984" w="473709">
                  <a:moveTo>
                    <a:pt x="398106" y="70332"/>
                  </a:moveTo>
                  <a:lnTo>
                    <a:pt x="385953" y="58216"/>
                  </a:lnTo>
                  <a:lnTo>
                    <a:pt x="376085" y="58216"/>
                  </a:lnTo>
                  <a:lnTo>
                    <a:pt x="370027" y="64274"/>
                  </a:lnTo>
                  <a:lnTo>
                    <a:pt x="342430" y="91859"/>
                  </a:lnTo>
                  <a:lnTo>
                    <a:pt x="342430" y="101701"/>
                  </a:lnTo>
                  <a:lnTo>
                    <a:pt x="351548" y="110794"/>
                  </a:lnTo>
                  <a:lnTo>
                    <a:pt x="355523" y="112318"/>
                  </a:lnTo>
                  <a:lnTo>
                    <a:pt x="363499" y="112318"/>
                  </a:lnTo>
                  <a:lnTo>
                    <a:pt x="367474" y="110794"/>
                  </a:lnTo>
                  <a:lnTo>
                    <a:pt x="398106" y="80175"/>
                  </a:lnTo>
                  <a:lnTo>
                    <a:pt x="398106" y="70332"/>
                  </a:lnTo>
                  <a:close/>
                </a:path>
                <a:path extrusionOk="0" h="514984" w="473709">
                  <a:moveTo>
                    <a:pt x="473646" y="210883"/>
                  </a:moveTo>
                  <a:lnTo>
                    <a:pt x="466712" y="203923"/>
                  </a:lnTo>
                  <a:lnTo>
                    <a:pt x="458114" y="203923"/>
                  </a:lnTo>
                  <a:lnTo>
                    <a:pt x="419112" y="203923"/>
                  </a:lnTo>
                  <a:lnTo>
                    <a:pt x="412140" y="210883"/>
                  </a:lnTo>
                  <a:lnTo>
                    <a:pt x="412140" y="228041"/>
                  </a:lnTo>
                  <a:lnTo>
                    <a:pt x="419112" y="235000"/>
                  </a:lnTo>
                  <a:lnTo>
                    <a:pt x="466699" y="235000"/>
                  </a:lnTo>
                  <a:lnTo>
                    <a:pt x="473646" y="228041"/>
                  </a:lnTo>
                  <a:lnTo>
                    <a:pt x="473646"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972" name="Google Shape;972;p54"/>
          <p:cNvSpPr txBox="1"/>
          <p:nvPr/>
        </p:nvSpPr>
        <p:spPr>
          <a:xfrm>
            <a:off x="479126" y="3774736"/>
            <a:ext cx="8156100" cy="7863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8595B"/>
                </a:solidFill>
                <a:latin typeface="Montserrat"/>
                <a:ea typeface="Montserrat"/>
                <a:cs typeface="Montserrat"/>
                <a:sym typeface="Montserrat"/>
              </a:rPr>
              <a:t>Alternatively, you might decide to drink as much as you can in one go, hoping that the burst of hydration will give you the energy you need to ﬁnd more water. Regardless of which choice you make, you are faced with a diﬃcult decision. In this case, the choice is between quenching your immediate thirst and conserving the water for later. This concept of scarcity applies to all kinds of resources, not just water. Whether it’s money, time, or even love and attention, we are constantly faced with choices about how to allocate our limited resources.</a:t>
            </a:r>
            <a:endParaRPr sz="1000">
              <a:latin typeface="Montserrat"/>
              <a:ea typeface="Montserrat"/>
              <a:cs typeface="Montserrat"/>
              <a:sym typeface="Montserrat"/>
            </a:endParaRPr>
          </a:p>
        </p:txBody>
      </p:sp>
      <p:pic>
        <p:nvPicPr>
          <p:cNvPr id="973" name="Google Shape;973;p54" title="Screenshot 2025-09-29 130448.png"/>
          <p:cNvPicPr preferRelativeResize="0"/>
          <p:nvPr/>
        </p:nvPicPr>
        <p:blipFill>
          <a:blip r:embed="rId6">
            <a:alphaModFix/>
          </a:blip>
          <a:stretch>
            <a:fillRect/>
          </a:stretch>
        </p:blipFill>
        <p:spPr>
          <a:xfrm>
            <a:off x="0" y="-1"/>
            <a:ext cx="9144001" cy="852933"/>
          </a:xfrm>
          <a:prstGeom prst="rect">
            <a:avLst/>
          </a:prstGeom>
          <a:noFill/>
          <a:ln>
            <a:noFill/>
          </a:ln>
        </p:spPr>
      </p:pic>
      <p:sp>
        <p:nvSpPr>
          <p:cNvPr id="974" name="Google Shape;974;p54"/>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Money</a:t>
            </a:r>
            <a:endParaRPr b="1" i="1" sz="2400">
              <a:solidFill>
                <a:schemeClr val="lt1"/>
              </a:solidFill>
              <a:latin typeface="Montserrat"/>
              <a:ea typeface="Montserrat"/>
              <a:cs typeface="Montserrat"/>
              <a:sym typeface="Montserrat"/>
            </a:endParaRPr>
          </a:p>
        </p:txBody>
      </p:sp>
      <p:pic>
        <p:nvPicPr>
          <p:cNvPr id="975" name="Google Shape;975;p54"/>
          <p:cNvPicPr preferRelativeResize="0"/>
          <p:nvPr/>
        </p:nvPicPr>
        <p:blipFill rotWithShape="1">
          <a:blip r:embed="rId7">
            <a:alphaModFix/>
          </a:blip>
          <a:srcRect b="0" l="0" r="0" t="0"/>
          <a:stretch/>
        </p:blipFill>
        <p:spPr>
          <a:xfrm>
            <a:off x="8564375" y="4846703"/>
            <a:ext cx="65270" cy="65279"/>
          </a:xfrm>
          <a:prstGeom prst="rect">
            <a:avLst/>
          </a:prstGeom>
          <a:noFill/>
          <a:ln>
            <a:noFill/>
          </a:ln>
        </p:spPr>
      </p:pic>
      <p:sp>
        <p:nvSpPr>
          <p:cNvPr id="976" name="Google Shape;976;p54"/>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22</a:t>
            </a:r>
            <a:endParaRPr/>
          </a:p>
        </p:txBody>
      </p:sp>
      <p:pic>
        <p:nvPicPr>
          <p:cNvPr id="977" name="Google Shape;977;p54" title="Bitkwa-Logo-New.png"/>
          <p:cNvPicPr preferRelativeResize="0"/>
          <p:nvPr/>
        </p:nvPicPr>
        <p:blipFill>
          <a:blip r:embed="rId8">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55"/>
          <p:cNvPicPr preferRelativeResize="0"/>
          <p:nvPr/>
        </p:nvPicPr>
        <p:blipFill rotWithShape="1">
          <a:blip r:embed="rId3">
            <a:alphaModFix/>
          </a:blip>
          <a:srcRect b="0" l="0" r="0" t="0"/>
          <a:stretch/>
        </p:blipFill>
        <p:spPr>
          <a:xfrm>
            <a:off x="4936430" y="1218625"/>
            <a:ext cx="2581444" cy="2305199"/>
          </a:xfrm>
          <a:prstGeom prst="rect">
            <a:avLst/>
          </a:prstGeom>
          <a:noFill/>
          <a:ln>
            <a:noFill/>
          </a:ln>
        </p:spPr>
      </p:pic>
      <p:sp>
        <p:nvSpPr>
          <p:cNvPr id="983" name="Google Shape;983;p55"/>
          <p:cNvSpPr txBox="1"/>
          <p:nvPr/>
        </p:nvSpPr>
        <p:spPr>
          <a:xfrm rot="-419986">
            <a:off x="5098110" y="1378971"/>
            <a:ext cx="595740" cy="108506"/>
          </a:xfrm>
          <a:prstGeom prst="rect">
            <a:avLst/>
          </a:prstGeom>
          <a:noFill/>
          <a:ln>
            <a:noFill/>
          </a:ln>
        </p:spPr>
        <p:txBody>
          <a:bodyPr anchorCtr="0" anchor="t" bIns="0" lIns="0" spcFirstLastPara="1" rIns="0" wrap="square" tIns="0">
            <a:spAutoFit/>
          </a:bodyPr>
          <a:lstStyle/>
          <a:p>
            <a:pPr indent="0" lvl="0" marL="0" rtl="0" algn="l">
              <a:lnSpc>
                <a:spcPct val="66133"/>
              </a:lnSpc>
              <a:spcBef>
                <a:spcPts val="0"/>
              </a:spcBef>
              <a:spcAft>
                <a:spcPts val="0"/>
              </a:spcAft>
              <a:buNone/>
            </a:pPr>
            <a:r>
              <a:t/>
            </a:r>
            <a:endParaRPr baseline="30000" sz="1064">
              <a:latin typeface="Open Sans SemiBold"/>
              <a:ea typeface="Open Sans SemiBold"/>
              <a:cs typeface="Open Sans SemiBold"/>
              <a:sym typeface="Open Sans SemiBold"/>
            </a:endParaRPr>
          </a:p>
        </p:txBody>
      </p:sp>
      <p:sp>
        <p:nvSpPr>
          <p:cNvPr id="984" name="Google Shape;984;p55"/>
          <p:cNvSpPr txBox="1"/>
          <p:nvPr/>
        </p:nvSpPr>
        <p:spPr>
          <a:xfrm rot="-420839">
            <a:off x="5061422" y="1494552"/>
            <a:ext cx="729661" cy="345426"/>
          </a:xfrm>
          <a:prstGeom prst="rect">
            <a:avLst/>
          </a:prstGeom>
          <a:noFill/>
          <a:ln>
            <a:noFill/>
          </a:ln>
        </p:spPr>
        <p:txBody>
          <a:bodyPr anchorCtr="0" anchor="t" bIns="0" lIns="0" spcFirstLastPara="1" rIns="0" wrap="square" tIns="0">
            <a:spAutoFit/>
          </a:bodyPr>
          <a:lstStyle/>
          <a:p>
            <a:pPr indent="0" lvl="0" marL="0" rtl="0" algn="l">
              <a:lnSpc>
                <a:spcPct val="66133"/>
              </a:lnSpc>
              <a:spcBef>
                <a:spcPts val="0"/>
              </a:spcBef>
              <a:spcAft>
                <a:spcPts val="0"/>
              </a:spcAft>
              <a:buNone/>
            </a:pPr>
            <a:r>
              <a:rPr b="1" lang="en" sz="678">
                <a:latin typeface="Montserrat"/>
                <a:ea typeface="Montserrat"/>
                <a:cs typeface="Montserrat"/>
                <a:sym typeface="Montserrat"/>
              </a:rPr>
              <a:t>We want food, fun, travel, home, cars, drugs, </a:t>
            </a:r>
            <a:r>
              <a:rPr b="1" lang="en" sz="678">
                <a:latin typeface="Montserrat"/>
                <a:ea typeface="Montserrat"/>
                <a:cs typeface="Montserrat"/>
                <a:sym typeface="Montserrat"/>
              </a:rPr>
              <a:t>jewelry</a:t>
            </a:r>
            <a:r>
              <a:rPr b="1" lang="en" sz="678">
                <a:latin typeface="Montserrat"/>
                <a:ea typeface="Montserrat"/>
                <a:cs typeface="Montserrat"/>
                <a:sym typeface="Montserrat"/>
              </a:rPr>
              <a:t>, etc.</a:t>
            </a:r>
            <a:endParaRPr baseline="30000" sz="678">
              <a:latin typeface="Montserrat SemiBold"/>
              <a:ea typeface="Montserrat SemiBold"/>
              <a:cs typeface="Montserrat SemiBold"/>
              <a:sym typeface="Montserrat SemiBold"/>
            </a:endParaRPr>
          </a:p>
        </p:txBody>
      </p:sp>
      <p:pic>
        <p:nvPicPr>
          <p:cNvPr id="985" name="Google Shape;985;p55"/>
          <p:cNvPicPr preferRelativeResize="0"/>
          <p:nvPr/>
        </p:nvPicPr>
        <p:blipFill rotWithShape="1">
          <a:blip r:embed="rId4">
            <a:alphaModFix/>
          </a:blip>
          <a:srcRect b="0" l="0" r="0" t="0"/>
          <a:stretch/>
        </p:blipFill>
        <p:spPr>
          <a:xfrm>
            <a:off x="5418724" y="1911056"/>
            <a:ext cx="91148" cy="54768"/>
          </a:xfrm>
          <a:prstGeom prst="rect">
            <a:avLst/>
          </a:prstGeom>
          <a:noFill/>
          <a:ln>
            <a:noFill/>
          </a:ln>
        </p:spPr>
      </p:pic>
      <p:sp>
        <p:nvSpPr>
          <p:cNvPr id="986" name="Google Shape;986;p55"/>
          <p:cNvSpPr txBox="1"/>
          <p:nvPr/>
        </p:nvSpPr>
        <p:spPr>
          <a:xfrm rot="-418051">
            <a:off x="6677262" y="1565856"/>
            <a:ext cx="514399" cy="108506"/>
          </a:xfrm>
          <a:prstGeom prst="rect">
            <a:avLst/>
          </a:prstGeom>
          <a:noFill/>
          <a:ln>
            <a:noFill/>
          </a:ln>
        </p:spPr>
        <p:txBody>
          <a:bodyPr anchorCtr="0" anchor="t" bIns="0" lIns="0" spcFirstLastPara="1" rIns="0" wrap="square" tIns="0">
            <a:spAutoFit/>
          </a:bodyPr>
          <a:lstStyle/>
          <a:p>
            <a:pPr indent="0" lvl="0" marL="0" rtl="0" algn="l">
              <a:lnSpc>
                <a:spcPct val="66133"/>
              </a:lnSpc>
              <a:spcBef>
                <a:spcPts val="0"/>
              </a:spcBef>
              <a:spcAft>
                <a:spcPts val="0"/>
              </a:spcAft>
              <a:buNone/>
            </a:pPr>
            <a:r>
              <a:t/>
            </a:r>
            <a:endParaRPr baseline="30000" sz="1064">
              <a:latin typeface="Open Sans SemiBold"/>
              <a:ea typeface="Open Sans SemiBold"/>
              <a:cs typeface="Open Sans SemiBold"/>
              <a:sym typeface="Open Sans SemiBold"/>
            </a:endParaRPr>
          </a:p>
        </p:txBody>
      </p:sp>
      <p:sp>
        <p:nvSpPr>
          <p:cNvPr id="987" name="Google Shape;987;p55"/>
          <p:cNvSpPr txBox="1"/>
          <p:nvPr/>
        </p:nvSpPr>
        <p:spPr>
          <a:xfrm rot="-421546">
            <a:off x="6619724" y="1535677"/>
            <a:ext cx="708822" cy="2740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933"/>
              <a:buNone/>
            </a:pPr>
            <a:r>
              <a:rPr b="1" lang="en" sz="593">
                <a:solidFill>
                  <a:schemeClr val="dk1"/>
                </a:solidFill>
                <a:latin typeface="Montserrat"/>
                <a:ea typeface="Montserrat"/>
                <a:cs typeface="Montserrat"/>
                <a:sym typeface="Montserrat"/>
              </a:rPr>
              <a:t>Land, Labor, Capital, Enterprise</a:t>
            </a:r>
            <a:endParaRPr b="1" sz="593">
              <a:solidFill>
                <a:schemeClr val="dk1"/>
              </a:solidFill>
              <a:latin typeface="Montserrat"/>
              <a:ea typeface="Montserrat"/>
              <a:cs typeface="Montserrat"/>
              <a:sym typeface="Montserrat"/>
            </a:endParaRPr>
          </a:p>
        </p:txBody>
      </p:sp>
      <p:sp>
        <p:nvSpPr>
          <p:cNvPr id="988" name="Google Shape;988;p55"/>
          <p:cNvSpPr txBox="1"/>
          <p:nvPr/>
        </p:nvSpPr>
        <p:spPr>
          <a:xfrm>
            <a:off x="5140590" y="2838304"/>
            <a:ext cx="456000" cy="411900"/>
          </a:xfrm>
          <a:prstGeom prst="rect">
            <a:avLst/>
          </a:prstGeom>
          <a:noFill/>
          <a:ln>
            <a:noFill/>
          </a:ln>
        </p:spPr>
        <p:txBody>
          <a:bodyPr anchorCtr="0" anchor="t" bIns="0" lIns="0" spcFirstLastPara="1" rIns="0" wrap="square" tIns="6825">
            <a:spAutoFit/>
          </a:bodyPr>
          <a:lstStyle/>
          <a:p>
            <a:pPr indent="0" lvl="0" marL="0" marR="0" rtl="0" algn="ctr">
              <a:lnSpc>
                <a:spcPct val="114399"/>
              </a:lnSpc>
              <a:spcBef>
                <a:spcPts val="0"/>
              </a:spcBef>
              <a:spcAft>
                <a:spcPts val="0"/>
              </a:spcAft>
              <a:buNone/>
            </a:pPr>
            <a:r>
              <a:rPr b="1" lang="en" sz="593">
                <a:latin typeface="Montserrat"/>
                <a:ea typeface="Montserrat"/>
                <a:cs typeface="Montserrat"/>
                <a:sym typeface="Montserrat"/>
              </a:rPr>
              <a:t>VIRTUALLY LIMITLESS HUMAN WANTS</a:t>
            </a:r>
            <a:endParaRPr sz="593">
              <a:latin typeface="Montserrat SemiBold"/>
              <a:ea typeface="Montserrat SemiBold"/>
              <a:cs typeface="Montserrat SemiBold"/>
              <a:sym typeface="Montserrat SemiBold"/>
            </a:endParaRPr>
          </a:p>
        </p:txBody>
      </p:sp>
      <p:sp>
        <p:nvSpPr>
          <p:cNvPr id="989" name="Google Shape;989;p55"/>
          <p:cNvSpPr txBox="1"/>
          <p:nvPr/>
        </p:nvSpPr>
        <p:spPr>
          <a:xfrm>
            <a:off x="6806951" y="2837455"/>
            <a:ext cx="494100" cy="427200"/>
          </a:xfrm>
          <a:prstGeom prst="rect">
            <a:avLst/>
          </a:prstGeom>
          <a:noFill/>
          <a:ln>
            <a:noFill/>
          </a:ln>
        </p:spPr>
        <p:txBody>
          <a:bodyPr anchorCtr="0" anchor="t" bIns="0" lIns="0" spcFirstLastPara="1" rIns="0" wrap="square" tIns="6825">
            <a:spAutoFit/>
          </a:bodyPr>
          <a:lstStyle/>
          <a:p>
            <a:pPr indent="0" lvl="0" marL="0" marR="0" rtl="0" algn="ctr">
              <a:lnSpc>
                <a:spcPct val="114399"/>
              </a:lnSpc>
              <a:spcBef>
                <a:spcPts val="0"/>
              </a:spcBef>
              <a:spcAft>
                <a:spcPts val="0"/>
              </a:spcAft>
              <a:buNone/>
            </a:pPr>
            <a:r>
              <a:rPr b="1" lang="en" sz="593">
                <a:latin typeface="Montserrat"/>
                <a:ea typeface="Montserrat"/>
                <a:cs typeface="Montserrat"/>
                <a:sym typeface="Montserrat"/>
              </a:rPr>
              <a:t>LIMITED RESOURCES AND</a:t>
            </a:r>
            <a:endParaRPr sz="593">
              <a:latin typeface="Montserrat SemiBold"/>
              <a:ea typeface="Montserrat SemiBold"/>
              <a:cs typeface="Montserrat SemiBold"/>
              <a:sym typeface="Montserrat SemiBold"/>
            </a:endParaRPr>
          </a:p>
          <a:p>
            <a:pPr indent="0" lvl="0" marL="0" rtl="0" algn="ctr">
              <a:lnSpc>
                <a:spcPct val="100000"/>
              </a:lnSpc>
              <a:spcBef>
                <a:spcPts val="118"/>
              </a:spcBef>
              <a:spcAft>
                <a:spcPts val="0"/>
              </a:spcAft>
              <a:buNone/>
            </a:pPr>
            <a:r>
              <a:rPr b="1" lang="en" sz="593">
                <a:latin typeface="Montserrat"/>
                <a:ea typeface="Montserrat"/>
                <a:cs typeface="Montserrat"/>
                <a:sym typeface="Montserrat"/>
              </a:rPr>
              <a:t>TIME</a:t>
            </a:r>
            <a:endParaRPr sz="593">
              <a:latin typeface="Montserrat SemiBold"/>
              <a:ea typeface="Montserrat SemiBold"/>
              <a:cs typeface="Montserrat SemiBold"/>
              <a:sym typeface="Montserrat SemiBold"/>
            </a:endParaRPr>
          </a:p>
        </p:txBody>
      </p:sp>
      <p:sp>
        <p:nvSpPr>
          <p:cNvPr id="990" name="Google Shape;990;p55"/>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991" name="Google Shape;991;p55"/>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992" name="Google Shape;992;p55"/>
          <p:cNvPicPr preferRelativeResize="0"/>
          <p:nvPr/>
        </p:nvPicPr>
        <p:blipFill rotWithShape="1">
          <a:blip r:embed="rId5">
            <a:alphaModFix/>
          </a:blip>
          <a:srcRect b="0" l="0" r="0" t="0"/>
          <a:stretch/>
        </p:blipFill>
        <p:spPr>
          <a:xfrm>
            <a:off x="8050569" y="270106"/>
            <a:ext cx="579289" cy="308716"/>
          </a:xfrm>
          <a:prstGeom prst="rect">
            <a:avLst/>
          </a:prstGeom>
          <a:noFill/>
          <a:ln>
            <a:noFill/>
          </a:ln>
        </p:spPr>
      </p:pic>
      <p:pic>
        <p:nvPicPr>
          <p:cNvPr id="993" name="Google Shape;993;p55"/>
          <p:cNvPicPr preferRelativeResize="0"/>
          <p:nvPr/>
        </p:nvPicPr>
        <p:blipFill rotWithShape="1">
          <a:blip r:embed="rId6">
            <a:alphaModFix/>
          </a:blip>
          <a:srcRect b="0" l="0" r="0" t="0"/>
          <a:stretch/>
        </p:blipFill>
        <p:spPr>
          <a:xfrm>
            <a:off x="513978" y="2685130"/>
            <a:ext cx="124288" cy="124541"/>
          </a:xfrm>
          <a:prstGeom prst="rect">
            <a:avLst/>
          </a:prstGeom>
          <a:noFill/>
          <a:ln>
            <a:noFill/>
          </a:ln>
        </p:spPr>
      </p:pic>
      <p:pic>
        <p:nvPicPr>
          <p:cNvPr id="994" name="Google Shape;994;p55"/>
          <p:cNvPicPr preferRelativeResize="0"/>
          <p:nvPr/>
        </p:nvPicPr>
        <p:blipFill rotWithShape="1">
          <a:blip r:embed="rId7">
            <a:alphaModFix/>
          </a:blip>
          <a:srcRect b="0" l="0" r="0" t="0"/>
          <a:stretch/>
        </p:blipFill>
        <p:spPr>
          <a:xfrm>
            <a:off x="513978" y="1515037"/>
            <a:ext cx="124288" cy="124541"/>
          </a:xfrm>
          <a:prstGeom prst="rect">
            <a:avLst/>
          </a:prstGeom>
          <a:noFill/>
          <a:ln>
            <a:noFill/>
          </a:ln>
        </p:spPr>
      </p:pic>
      <p:sp>
        <p:nvSpPr>
          <p:cNvPr id="995" name="Google Shape;995;p55"/>
          <p:cNvSpPr txBox="1"/>
          <p:nvPr/>
        </p:nvSpPr>
        <p:spPr>
          <a:xfrm>
            <a:off x="508003" y="1208902"/>
            <a:ext cx="3266400" cy="2305200"/>
          </a:xfrm>
          <a:prstGeom prst="rect">
            <a:avLst/>
          </a:prstGeom>
          <a:noFill/>
          <a:ln>
            <a:noFill/>
          </a:ln>
        </p:spPr>
        <p:txBody>
          <a:bodyPr anchorCtr="0" anchor="t" bIns="0" lIns="0" spcFirstLastPara="1" rIns="0" wrap="square" tIns="5475">
            <a:spAutoFit/>
          </a:bodyPr>
          <a:lstStyle/>
          <a:p>
            <a:pPr indent="0" lvl="0" marL="0" marR="546100" rtl="0" algn="l">
              <a:lnSpc>
                <a:spcPct val="113100"/>
              </a:lnSpc>
              <a:spcBef>
                <a:spcPts val="0"/>
              </a:spcBef>
              <a:spcAft>
                <a:spcPts val="0"/>
              </a:spcAft>
              <a:buNone/>
            </a:pPr>
            <a:r>
              <a:rPr b="1" lang="en" sz="1000">
                <a:solidFill>
                  <a:srgbClr val="603990"/>
                </a:solidFill>
                <a:latin typeface="Montserrat"/>
                <a:ea typeface="Montserrat"/>
                <a:cs typeface="Montserrat"/>
                <a:sym typeface="Montserrat"/>
              </a:rPr>
              <a:t>There are two types of scarcity</a:t>
            </a:r>
            <a:endParaRPr sz="1000">
              <a:solidFill>
                <a:srgbClr val="58595B"/>
              </a:solidFill>
              <a:latin typeface="Montserrat"/>
              <a:ea typeface="Montserrat"/>
              <a:cs typeface="Montserrat"/>
              <a:sym typeface="Montserrat"/>
            </a:endParaRPr>
          </a:p>
          <a:p>
            <a:pPr indent="0" lvl="0" marL="203200" marR="12700" rtl="0" algn="l">
              <a:lnSpc>
                <a:spcPct val="113100"/>
              </a:lnSpc>
              <a:spcBef>
                <a:spcPts val="700"/>
              </a:spcBef>
              <a:spcAft>
                <a:spcPts val="0"/>
              </a:spcAft>
              <a:buNone/>
            </a:pPr>
            <a:r>
              <a:rPr b="1" lang="en" sz="1000">
                <a:solidFill>
                  <a:srgbClr val="58595B"/>
                </a:solidFill>
                <a:latin typeface="Montserrat"/>
                <a:ea typeface="Montserrat"/>
                <a:cs typeface="Montserrat"/>
                <a:sym typeface="Montserrat"/>
              </a:rPr>
              <a:t>Human-made scarcity</a:t>
            </a:r>
            <a:r>
              <a:rPr lang="en" sz="1000">
                <a:solidFill>
                  <a:srgbClr val="58595B"/>
                </a:solidFill>
                <a:latin typeface="Montserrat"/>
                <a:ea typeface="Montserrat"/>
                <a:cs typeface="Montserrat"/>
                <a:sym typeface="Montserrat"/>
              </a:rPr>
              <a:t>, also known as centralized scarcity, includes things like limited edition designer bags, rare sports cards, and numbered art pieces. These can be easily replicated or counterfeited.</a:t>
            </a:r>
            <a:endParaRPr sz="1000">
              <a:solidFill>
                <a:srgbClr val="58595B"/>
              </a:solidFill>
              <a:latin typeface="Montserrat"/>
              <a:ea typeface="Montserrat"/>
              <a:cs typeface="Montserrat"/>
              <a:sym typeface="Montserrat"/>
            </a:endParaRPr>
          </a:p>
          <a:p>
            <a:pPr indent="0" lvl="0" marL="203200" marR="12700" rtl="0" algn="l">
              <a:lnSpc>
                <a:spcPct val="113100"/>
              </a:lnSpc>
              <a:spcBef>
                <a:spcPts val="700"/>
              </a:spcBef>
              <a:spcAft>
                <a:spcPts val="0"/>
              </a:spcAft>
              <a:buNone/>
            </a:pPr>
            <a:r>
              <a:t/>
            </a:r>
            <a:endParaRPr sz="1000">
              <a:solidFill>
                <a:srgbClr val="58595B"/>
              </a:solidFill>
              <a:latin typeface="Montserrat"/>
              <a:ea typeface="Montserrat"/>
              <a:cs typeface="Montserrat"/>
              <a:sym typeface="Montserrat"/>
            </a:endParaRPr>
          </a:p>
          <a:p>
            <a:pPr indent="0" lvl="0" marL="203200" marR="0" rtl="0" algn="l">
              <a:lnSpc>
                <a:spcPct val="113100"/>
              </a:lnSpc>
              <a:spcBef>
                <a:spcPts val="400"/>
              </a:spcBef>
              <a:spcAft>
                <a:spcPts val="0"/>
              </a:spcAft>
              <a:buNone/>
            </a:pPr>
            <a:r>
              <a:rPr b="1" lang="en" sz="1000">
                <a:solidFill>
                  <a:srgbClr val="58595B"/>
                </a:solidFill>
                <a:latin typeface="Montserrat"/>
                <a:ea typeface="Montserrat"/>
                <a:cs typeface="Montserrat"/>
                <a:sym typeface="Montserrat"/>
              </a:rPr>
              <a:t>Natural scarcity</a:t>
            </a:r>
            <a:r>
              <a:rPr lang="en" sz="1000">
                <a:solidFill>
                  <a:srgbClr val="58595B"/>
                </a:solidFill>
                <a:latin typeface="Montserrat"/>
                <a:ea typeface="Montserrat"/>
                <a:cs typeface="Montserrat"/>
                <a:sym typeface="Montserrat"/>
              </a:rPr>
              <a:t>, also known as decentralized scarcity, includes things like salt, shells, and precious metals like gold. These are harder to replicate or counterfeit. The main diﬀerence between the two is control.</a:t>
            </a:r>
            <a:endParaRPr sz="1000">
              <a:latin typeface="Montserrat"/>
              <a:ea typeface="Montserrat"/>
              <a:cs typeface="Montserrat"/>
              <a:sym typeface="Montserrat"/>
            </a:endParaRPr>
          </a:p>
        </p:txBody>
      </p:sp>
      <p:sp>
        <p:nvSpPr>
          <p:cNvPr id="996" name="Google Shape;996;p55"/>
          <p:cNvSpPr txBox="1"/>
          <p:nvPr/>
        </p:nvSpPr>
        <p:spPr>
          <a:xfrm>
            <a:off x="508000" y="3747276"/>
            <a:ext cx="7846200" cy="109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8595B"/>
                </a:solidFill>
                <a:latin typeface="Montserrat"/>
                <a:ea typeface="Montserrat"/>
                <a:cs typeface="Montserrat"/>
                <a:sym typeface="Montserrat"/>
              </a:rPr>
              <a:t>Centralized scarcity is controlled by a single entity, like a company or government, while decentralized scarcity is not controlled by anyone. An example of centralized scarcity that disproportionately aﬀects the poor is the control of essential resources like clean water. In some regions, access to clean water is managed by private companies or government entities that may limit its distribution, leading to the scarcity of this vital resource. This centralized control can result in price increases or unequal access to clean water, with impoverished communities often bearing the brunt of the impact. Limited access to clean water not only aﬀects their health and well-being but also perpetuates poverty as they may be forced to pay higher prices for water or travel long distances to obtain it.</a:t>
            </a:r>
            <a:endParaRPr sz="1000">
              <a:latin typeface="Montserrat"/>
              <a:ea typeface="Montserrat"/>
              <a:cs typeface="Montserrat"/>
              <a:sym typeface="Montserrat"/>
            </a:endParaRPr>
          </a:p>
        </p:txBody>
      </p:sp>
      <p:pic>
        <p:nvPicPr>
          <p:cNvPr id="997" name="Google Shape;997;p55" title="Screenshot 2025-09-29 130448.png"/>
          <p:cNvPicPr preferRelativeResize="0"/>
          <p:nvPr/>
        </p:nvPicPr>
        <p:blipFill>
          <a:blip r:embed="rId8">
            <a:alphaModFix/>
          </a:blip>
          <a:stretch>
            <a:fillRect/>
          </a:stretch>
        </p:blipFill>
        <p:spPr>
          <a:xfrm>
            <a:off x="0" y="-1"/>
            <a:ext cx="9144001" cy="852933"/>
          </a:xfrm>
          <a:prstGeom prst="rect">
            <a:avLst/>
          </a:prstGeom>
          <a:noFill/>
          <a:ln>
            <a:noFill/>
          </a:ln>
        </p:spPr>
      </p:pic>
      <p:sp>
        <p:nvSpPr>
          <p:cNvPr id="998" name="Google Shape;998;p55"/>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Money</a:t>
            </a:r>
            <a:endParaRPr b="1" i="1" sz="2400">
              <a:solidFill>
                <a:schemeClr val="lt1"/>
              </a:solidFill>
              <a:latin typeface="Montserrat"/>
              <a:ea typeface="Montserrat"/>
              <a:cs typeface="Montserrat"/>
              <a:sym typeface="Montserrat"/>
            </a:endParaRPr>
          </a:p>
        </p:txBody>
      </p:sp>
      <p:pic>
        <p:nvPicPr>
          <p:cNvPr id="999" name="Google Shape;999;p55"/>
          <p:cNvPicPr preferRelativeResize="0"/>
          <p:nvPr/>
        </p:nvPicPr>
        <p:blipFill rotWithShape="1">
          <a:blip r:embed="rId9">
            <a:alphaModFix/>
          </a:blip>
          <a:srcRect b="0" l="0" r="0" t="0"/>
          <a:stretch/>
        </p:blipFill>
        <p:spPr>
          <a:xfrm>
            <a:off x="8564375" y="4846703"/>
            <a:ext cx="65270" cy="65279"/>
          </a:xfrm>
          <a:prstGeom prst="rect">
            <a:avLst/>
          </a:prstGeom>
          <a:noFill/>
          <a:ln>
            <a:noFill/>
          </a:ln>
        </p:spPr>
      </p:pic>
      <p:sp>
        <p:nvSpPr>
          <p:cNvPr id="1000" name="Google Shape;1000;p55"/>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23</a:t>
            </a:r>
            <a:endParaRPr/>
          </a:p>
        </p:txBody>
      </p:sp>
      <p:pic>
        <p:nvPicPr>
          <p:cNvPr id="1001" name="Google Shape;1001;p55" title="Bitkwa-Logo-New.png"/>
          <p:cNvPicPr preferRelativeResize="0"/>
          <p:nvPr/>
        </p:nvPicPr>
        <p:blipFill>
          <a:blip r:embed="rId10">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56"/>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#2</a:t>
            </a:r>
            <a:endParaRPr sz="1200">
              <a:latin typeface="Ubuntu Light"/>
              <a:ea typeface="Ubuntu Light"/>
              <a:cs typeface="Ubuntu Light"/>
              <a:sym typeface="Ubuntu Light"/>
            </a:endParaRPr>
          </a:p>
        </p:txBody>
      </p:sp>
      <p:sp>
        <p:nvSpPr>
          <p:cNvPr id="1007" name="Google Shape;1007;p56"/>
          <p:cNvSpPr txBox="1"/>
          <p:nvPr>
            <p:ph type="title"/>
          </p:nvPr>
        </p:nvSpPr>
        <p:spPr>
          <a:xfrm>
            <a:off x="231056" y="101647"/>
            <a:ext cx="3696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1008" name="Google Shape;1008;p56"/>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1009" name="Google Shape;1009;p56"/>
          <p:cNvSpPr txBox="1"/>
          <p:nvPr/>
        </p:nvSpPr>
        <p:spPr>
          <a:xfrm>
            <a:off x="537727" y="1895325"/>
            <a:ext cx="2780400" cy="942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8595B"/>
                </a:solidFill>
                <a:latin typeface="Montserrat"/>
                <a:ea typeface="Montserrat"/>
                <a:cs typeface="Montserrat"/>
                <a:sym typeface="Montserrat"/>
              </a:rPr>
              <a:t>Scarcity aﬀects our choices. Understanding it can improve our decision-making. We often have to choose between immediate gains and long-term beneﬁts, and these trade-oﬀs shape our path to achieving our goals.</a:t>
            </a:r>
            <a:endParaRPr sz="1000">
              <a:latin typeface="Montserrat"/>
              <a:ea typeface="Montserrat"/>
              <a:cs typeface="Montserrat"/>
              <a:sym typeface="Montserrat"/>
            </a:endParaRPr>
          </a:p>
        </p:txBody>
      </p:sp>
      <p:grpSp>
        <p:nvGrpSpPr>
          <p:cNvPr id="1010" name="Google Shape;1010;p56"/>
          <p:cNvGrpSpPr/>
          <p:nvPr/>
        </p:nvGrpSpPr>
        <p:grpSpPr>
          <a:xfrm>
            <a:off x="4266917" y="1801451"/>
            <a:ext cx="4182418" cy="2370400"/>
            <a:chOff x="4276642" y="1266026"/>
            <a:chExt cx="4182418" cy="2370400"/>
          </a:xfrm>
        </p:grpSpPr>
        <p:sp>
          <p:nvSpPr>
            <p:cNvPr id="1011" name="Google Shape;1011;p56"/>
            <p:cNvSpPr txBox="1"/>
            <p:nvPr/>
          </p:nvSpPr>
          <p:spPr>
            <a:xfrm>
              <a:off x="4984293" y="1266026"/>
              <a:ext cx="781200" cy="413100"/>
            </a:xfrm>
            <a:prstGeom prst="rect">
              <a:avLst/>
            </a:prstGeom>
            <a:noFill/>
            <a:ln>
              <a:noFill/>
            </a:ln>
          </p:spPr>
          <p:txBody>
            <a:bodyPr anchorCtr="0" anchor="t" bIns="0" lIns="0" spcFirstLastPara="1" rIns="0" wrap="square" tIns="17275">
              <a:spAutoFit/>
            </a:bodyPr>
            <a:lstStyle/>
            <a:p>
              <a:pPr indent="0" lvl="0" marL="0" rtl="0" algn="l">
                <a:lnSpc>
                  <a:spcPct val="100000"/>
                </a:lnSpc>
                <a:spcBef>
                  <a:spcPts val="0"/>
                </a:spcBef>
                <a:spcAft>
                  <a:spcPts val="0"/>
                </a:spcAft>
                <a:buNone/>
              </a:pPr>
              <a:r>
                <a:rPr b="1" lang="en" sz="2569">
                  <a:solidFill>
                    <a:srgbClr val="683C94"/>
                  </a:solidFill>
                  <a:latin typeface="Open Sans"/>
                  <a:ea typeface="Open Sans"/>
                  <a:cs typeface="Open Sans"/>
                  <a:sym typeface="Open Sans"/>
                </a:rPr>
                <a:t>LOW</a:t>
              </a:r>
              <a:endParaRPr sz="2569">
                <a:latin typeface="Open Sans"/>
                <a:ea typeface="Open Sans"/>
                <a:cs typeface="Open Sans"/>
                <a:sym typeface="Open Sans"/>
              </a:endParaRPr>
            </a:p>
          </p:txBody>
        </p:sp>
        <p:sp>
          <p:nvSpPr>
            <p:cNvPr id="1012" name="Google Shape;1012;p56"/>
            <p:cNvSpPr txBox="1"/>
            <p:nvPr/>
          </p:nvSpPr>
          <p:spPr>
            <a:xfrm>
              <a:off x="6933701" y="1266026"/>
              <a:ext cx="861900" cy="413100"/>
            </a:xfrm>
            <a:prstGeom prst="rect">
              <a:avLst/>
            </a:prstGeom>
            <a:noFill/>
            <a:ln>
              <a:noFill/>
            </a:ln>
          </p:spPr>
          <p:txBody>
            <a:bodyPr anchorCtr="0" anchor="t" bIns="0" lIns="0" spcFirstLastPara="1" rIns="0" wrap="square" tIns="17275">
              <a:spAutoFit/>
            </a:bodyPr>
            <a:lstStyle/>
            <a:p>
              <a:pPr indent="0" lvl="0" marL="0" rtl="0" algn="l">
                <a:lnSpc>
                  <a:spcPct val="100000"/>
                </a:lnSpc>
                <a:spcBef>
                  <a:spcPts val="0"/>
                </a:spcBef>
                <a:spcAft>
                  <a:spcPts val="0"/>
                </a:spcAft>
                <a:buNone/>
              </a:pPr>
              <a:r>
                <a:rPr b="1" lang="en" sz="2569">
                  <a:solidFill>
                    <a:srgbClr val="FF9E11"/>
                  </a:solidFill>
                  <a:latin typeface="Open Sans"/>
                  <a:ea typeface="Open Sans"/>
                  <a:cs typeface="Open Sans"/>
                  <a:sym typeface="Open Sans"/>
                </a:rPr>
                <a:t>HIGH</a:t>
              </a:r>
              <a:endParaRPr sz="2569">
                <a:latin typeface="Open Sans"/>
                <a:ea typeface="Open Sans"/>
                <a:cs typeface="Open Sans"/>
                <a:sym typeface="Open Sans"/>
              </a:endParaRPr>
            </a:p>
          </p:txBody>
        </p:sp>
        <p:grpSp>
          <p:nvGrpSpPr>
            <p:cNvPr id="1013" name="Google Shape;1013;p56"/>
            <p:cNvGrpSpPr/>
            <p:nvPr/>
          </p:nvGrpSpPr>
          <p:grpSpPr>
            <a:xfrm>
              <a:off x="4625095" y="2183660"/>
              <a:ext cx="704387" cy="704388"/>
              <a:chOff x="1508857" y="8003700"/>
              <a:chExt cx="723264" cy="723265"/>
            </a:xfrm>
          </p:grpSpPr>
          <p:sp>
            <p:nvSpPr>
              <p:cNvPr id="1014" name="Google Shape;1014;p56"/>
              <p:cNvSpPr/>
              <p:nvPr/>
            </p:nvSpPr>
            <p:spPr>
              <a:xfrm>
                <a:off x="1508857" y="8003700"/>
                <a:ext cx="723264" cy="723265"/>
              </a:xfrm>
              <a:custGeom>
                <a:rect b="b" l="l" r="r" t="t"/>
                <a:pathLst>
                  <a:path extrusionOk="0" h="723265" w="723264">
                    <a:moveTo>
                      <a:pt x="361612" y="0"/>
                    </a:moveTo>
                    <a:lnTo>
                      <a:pt x="312545" y="3300"/>
                    </a:lnTo>
                    <a:lnTo>
                      <a:pt x="265485" y="12915"/>
                    </a:lnTo>
                    <a:lnTo>
                      <a:pt x="220861" y="28414"/>
                    </a:lnTo>
                    <a:lnTo>
                      <a:pt x="179104" y="49365"/>
                    </a:lnTo>
                    <a:lnTo>
                      <a:pt x="140646" y="75339"/>
                    </a:lnTo>
                    <a:lnTo>
                      <a:pt x="105918" y="105905"/>
                    </a:lnTo>
                    <a:lnTo>
                      <a:pt x="75350" y="140631"/>
                    </a:lnTo>
                    <a:lnTo>
                      <a:pt x="49373" y="179087"/>
                    </a:lnTo>
                    <a:lnTo>
                      <a:pt x="28418" y="220843"/>
                    </a:lnTo>
                    <a:lnTo>
                      <a:pt x="12917" y="265468"/>
                    </a:lnTo>
                    <a:lnTo>
                      <a:pt x="3301" y="312531"/>
                    </a:lnTo>
                    <a:lnTo>
                      <a:pt x="0" y="361601"/>
                    </a:lnTo>
                    <a:lnTo>
                      <a:pt x="3301" y="410671"/>
                    </a:lnTo>
                    <a:lnTo>
                      <a:pt x="12917" y="457734"/>
                    </a:lnTo>
                    <a:lnTo>
                      <a:pt x="28418" y="502359"/>
                    </a:lnTo>
                    <a:lnTo>
                      <a:pt x="49373" y="544115"/>
                    </a:lnTo>
                    <a:lnTo>
                      <a:pt x="75350" y="582571"/>
                    </a:lnTo>
                    <a:lnTo>
                      <a:pt x="105918" y="617297"/>
                    </a:lnTo>
                    <a:lnTo>
                      <a:pt x="140646" y="647863"/>
                    </a:lnTo>
                    <a:lnTo>
                      <a:pt x="179104" y="673837"/>
                    </a:lnTo>
                    <a:lnTo>
                      <a:pt x="220861" y="694788"/>
                    </a:lnTo>
                    <a:lnTo>
                      <a:pt x="265485" y="710287"/>
                    </a:lnTo>
                    <a:lnTo>
                      <a:pt x="312545" y="719902"/>
                    </a:lnTo>
                    <a:lnTo>
                      <a:pt x="361612" y="723203"/>
                    </a:lnTo>
                    <a:lnTo>
                      <a:pt x="410680" y="719902"/>
                    </a:lnTo>
                    <a:lnTo>
                      <a:pt x="457741" y="710287"/>
                    </a:lnTo>
                    <a:lnTo>
                      <a:pt x="502365" y="694788"/>
                    </a:lnTo>
                    <a:lnTo>
                      <a:pt x="544121" y="673837"/>
                    </a:lnTo>
                    <a:lnTo>
                      <a:pt x="582577" y="647863"/>
                    </a:lnTo>
                    <a:lnTo>
                      <a:pt x="617304" y="617297"/>
                    </a:lnTo>
                    <a:lnTo>
                      <a:pt x="647870" y="582571"/>
                    </a:lnTo>
                    <a:lnTo>
                      <a:pt x="673845" y="544115"/>
                    </a:lnTo>
                    <a:lnTo>
                      <a:pt x="694797" y="502359"/>
                    </a:lnTo>
                    <a:lnTo>
                      <a:pt x="710297" y="457734"/>
                    </a:lnTo>
                    <a:lnTo>
                      <a:pt x="719912" y="410671"/>
                    </a:lnTo>
                    <a:lnTo>
                      <a:pt x="723213" y="361601"/>
                    </a:lnTo>
                    <a:lnTo>
                      <a:pt x="719912" y="312531"/>
                    </a:lnTo>
                    <a:lnTo>
                      <a:pt x="710297" y="265468"/>
                    </a:lnTo>
                    <a:lnTo>
                      <a:pt x="694797" y="220843"/>
                    </a:lnTo>
                    <a:lnTo>
                      <a:pt x="673845" y="179087"/>
                    </a:lnTo>
                    <a:lnTo>
                      <a:pt x="647870" y="140631"/>
                    </a:lnTo>
                    <a:lnTo>
                      <a:pt x="617304" y="105905"/>
                    </a:lnTo>
                    <a:lnTo>
                      <a:pt x="582577" y="75339"/>
                    </a:lnTo>
                    <a:lnTo>
                      <a:pt x="544121" y="49365"/>
                    </a:lnTo>
                    <a:lnTo>
                      <a:pt x="502365" y="28414"/>
                    </a:lnTo>
                    <a:lnTo>
                      <a:pt x="457741" y="12915"/>
                    </a:lnTo>
                    <a:lnTo>
                      <a:pt x="410680" y="3300"/>
                    </a:lnTo>
                    <a:lnTo>
                      <a:pt x="361612" y="0"/>
                    </a:lnTo>
                    <a:close/>
                  </a:path>
                </a:pathLst>
              </a:custGeom>
              <a:solidFill>
                <a:srgbClr val="69338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sp>
            <p:nvSpPr>
              <p:cNvPr id="1015" name="Google Shape;1015;p56"/>
              <p:cNvSpPr/>
              <p:nvPr/>
            </p:nvSpPr>
            <p:spPr>
              <a:xfrm>
                <a:off x="1678346" y="8168774"/>
                <a:ext cx="383539" cy="393700"/>
              </a:xfrm>
              <a:custGeom>
                <a:rect b="b" l="l" r="r" t="t"/>
                <a:pathLst>
                  <a:path extrusionOk="0" h="393700" w="383539">
                    <a:moveTo>
                      <a:pt x="166912" y="246380"/>
                    </a:moveTo>
                    <a:lnTo>
                      <a:pt x="144581" y="246380"/>
                    </a:lnTo>
                    <a:lnTo>
                      <a:pt x="153628" y="247650"/>
                    </a:lnTo>
                    <a:lnTo>
                      <a:pt x="160466" y="251460"/>
                    </a:lnTo>
                    <a:lnTo>
                      <a:pt x="165188" y="259080"/>
                    </a:lnTo>
                    <a:lnTo>
                      <a:pt x="166549" y="261620"/>
                    </a:lnTo>
                    <a:lnTo>
                      <a:pt x="166633" y="262890"/>
                    </a:lnTo>
                    <a:lnTo>
                      <a:pt x="164717" y="265430"/>
                    </a:lnTo>
                    <a:lnTo>
                      <a:pt x="158770" y="276860"/>
                    </a:lnTo>
                    <a:lnTo>
                      <a:pt x="171869" y="312420"/>
                    </a:lnTo>
                    <a:lnTo>
                      <a:pt x="173209" y="312420"/>
                    </a:lnTo>
                    <a:lnTo>
                      <a:pt x="166268" y="317500"/>
                    </a:lnTo>
                    <a:lnTo>
                      <a:pt x="156079" y="392430"/>
                    </a:lnTo>
                    <a:lnTo>
                      <a:pt x="155775" y="393700"/>
                    </a:lnTo>
                    <a:lnTo>
                      <a:pt x="165419" y="393700"/>
                    </a:lnTo>
                    <a:lnTo>
                      <a:pt x="164466" y="391160"/>
                    </a:lnTo>
                    <a:lnTo>
                      <a:pt x="164539" y="339090"/>
                    </a:lnTo>
                    <a:lnTo>
                      <a:pt x="165948" y="331470"/>
                    </a:lnTo>
                    <a:lnTo>
                      <a:pt x="169814" y="325120"/>
                    </a:lnTo>
                    <a:lnTo>
                      <a:pt x="175780" y="321310"/>
                    </a:lnTo>
                    <a:lnTo>
                      <a:pt x="183491" y="320040"/>
                    </a:lnTo>
                    <a:lnTo>
                      <a:pt x="217681" y="320040"/>
                    </a:lnTo>
                    <a:lnTo>
                      <a:pt x="214339" y="316230"/>
                    </a:lnTo>
                    <a:lnTo>
                      <a:pt x="205826" y="312420"/>
                    </a:lnTo>
                    <a:lnTo>
                      <a:pt x="208224" y="311150"/>
                    </a:lnTo>
                    <a:lnTo>
                      <a:pt x="209250" y="309880"/>
                    </a:lnTo>
                    <a:lnTo>
                      <a:pt x="210366" y="308610"/>
                    </a:lnTo>
                    <a:lnTo>
                      <a:pt x="189449" y="308610"/>
                    </a:lnTo>
                    <a:lnTo>
                      <a:pt x="180263" y="307340"/>
                    </a:lnTo>
                    <a:lnTo>
                      <a:pt x="172778" y="302260"/>
                    </a:lnTo>
                    <a:lnTo>
                      <a:pt x="167749" y="294640"/>
                    </a:lnTo>
                    <a:lnTo>
                      <a:pt x="165932" y="285750"/>
                    </a:lnTo>
                    <a:lnTo>
                      <a:pt x="167813" y="275590"/>
                    </a:lnTo>
                    <a:lnTo>
                      <a:pt x="172880" y="267970"/>
                    </a:lnTo>
                    <a:lnTo>
                      <a:pt x="180384" y="262890"/>
                    </a:lnTo>
                    <a:lnTo>
                      <a:pt x="189575" y="261620"/>
                    </a:lnTo>
                    <a:lnTo>
                      <a:pt x="210799" y="261620"/>
                    </a:lnTo>
                    <a:lnTo>
                      <a:pt x="204789" y="256540"/>
                    </a:lnTo>
                    <a:lnTo>
                      <a:pt x="173492" y="256540"/>
                    </a:lnTo>
                    <a:lnTo>
                      <a:pt x="168895" y="247650"/>
                    </a:lnTo>
                    <a:lnTo>
                      <a:pt x="166912" y="246380"/>
                    </a:lnTo>
                    <a:close/>
                  </a:path>
                  <a:path extrusionOk="0" h="393700" w="383539">
                    <a:moveTo>
                      <a:pt x="217681" y="320040"/>
                    </a:moveTo>
                    <a:lnTo>
                      <a:pt x="194067" y="320040"/>
                    </a:lnTo>
                    <a:lnTo>
                      <a:pt x="202875" y="321310"/>
                    </a:lnTo>
                    <a:lnTo>
                      <a:pt x="209311" y="325120"/>
                    </a:lnTo>
                    <a:lnTo>
                      <a:pt x="213263" y="331470"/>
                    </a:lnTo>
                    <a:lnTo>
                      <a:pt x="214621" y="340360"/>
                    </a:lnTo>
                    <a:lnTo>
                      <a:pt x="214557" y="370840"/>
                    </a:lnTo>
                    <a:lnTo>
                      <a:pt x="214433" y="393700"/>
                    </a:lnTo>
                    <a:lnTo>
                      <a:pt x="223050" y="393700"/>
                    </a:lnTo>
                    <a:lnTo>
                      <a:pt x="222953" y="370840"/>
                    </a:lnTo>
                    <a:lnTo>
                      <a:pt x="222872" y="336550"/>
                    </a:lnTo>
                    <a:lnTo>
                      <a:pt x="222820" y="334010"/>
                    </a:lnTo>
                    <a:lnTo>
                      <a:pt x="219909" y="322580"/>
                    </a:lnTo>
                    <a:lnTo>
                      <a:pt x="217681" y="320040"/>
                    </a:lnTo>
                    <a:close/>
                  </a:path>
                  <a:path extrusionOk="0" h="393700" w="383539">
                    <a:moveTo>
                      <a:pt x="44674" y="212090"/>
                    </a:moveTo>
                    <a:lnTo>
                      <a:pt x="34679" y="212090"/>
                    </a:lnTo>
                    <a:lnTo>
                      <a:pt x="35527" y="213360"/>
                    </a:lnTo>
                    <a:lnTo>
                      <a:pt x="35475" y="269240"/>
                    </a:lnTo>
                    <a:lnTo>
                      <a:pt x="35349" y="379730"/>
                    </a:lnTo>
                    <a:lnTo>
                      <a:pt x="36250" y="381000"/>
                    </a:lnTo>
                    <a:lnTo>
                      <a:pt x="102321" y="381000"/>
                    </a:lnTo>
                    <a:lnTo>
                      <a:pt x="102939" y="379730"/>
                    </a:lnTo>
                    <a:lnTo>
                      <a:pt x="102932" y="370840"/>
                    </a:lnTo>
                    <a:lnTo>
                      <a:pt x="44501" y="370840"/>
                    </a:lnTo>
                    <a:lnTo>
                      <a:pt x="44626" y="236220"/>
                    </a:lnTo>
                    <a:lnTo>
                      <a:pt x="44674" y="212090"/>
                    </a:lnTo>
                    <a:close/>
                  </a:path>
                  <a:path extrusionOk="0" h="393700" w="383539">
                    <a:moveTo>
                      <a:pt x="276381" y="214630"/>
                    </a:moveTo>
                    <a:lnTo>
                      <a:pt x="243304" y="214630"/>
                    </a:lnTo>
                    <a:lnTo>
                      <a:pt x="251037" y="215900"/>
                    </a:lnTo>
                    <a:lnTo>
                      <a:pt x="261060" y="215900"/>
                    </a:lnTo>
                    <a:lnTo>
                      <a:pt x="262170" y="217170"/>
                    </a:lnTo>
                    <a:lnTo>
                      <a:pt x="282797" y="379730"/>
                    </a:lnTo>
                    <a:lnTo>
                      <a:pt x="283624" y="381000"/>
                    </a:lnTo>
                    <a:lnTo>
                      <a:pt x="351696" y="381000"/>
                    </a:lnTo>
                    <a:lnTo>
                      <a:pt x="352324" y="379730"/>
                    </a:lnTo>
                    <a:lnTo>
                      <a:pt x="352318" y="370840"/>
                    </a:lnTo>
                    <a:lnTo>
                      <a:pt x="291101" y="370840"/>
                    </a:lnTo>
                    <a:lnTo>
                      <a:pt x="291174" y="246380"/>
                    </a:lnTo>
                    <a:lnTo>
                      <a:pt x="289506" y="233680"/>
                    </a:lnTo>
                    <a:lnTo>
                      <a:pt x="284562" y="223520"/>
                    </a:lnTo>
                    <a:lnTo>
                      <a:pt x="276381" y="214630"/>
                    </a:lnTo>
                    <a:close/>
                  </a:path>
                  <a:path extrusionOk="0" h="393700" w="383539">
                    <a:moveTo>
                      <a:pt x="132180" y="166370"/>
                    </a:moveTo>
                    <a:lnTo>
                      <a:pt x="117528" y="171450"/>
                    </a:lnTo>
                    <a:lnTo>
                      <a:pt x="105253" y="180340"/>
                    </a:lnTo>
                    <a:lnTo>
                      <a:pt x="98006" y="194310"/>
                    </a:lnTo>
                    <a:lnTo>
                      <a:pt x="96633" y="210820"/>
                    </a:lnTo>
                    <a:lnTo>
                      <a:pt x="102284" y="226060"/>
                    </a:lnTo>
                    <a:lnTo>
                      <a:pt x="116111" y="240030"/>
                    </a:lnTo>
                    <a:lnTo>
                      <a:pt x="108837" y="243840"/>
                    </a:lnTo>
                    <a:lnTo>
                      <a:pt x="94457" y="370840"/>
                    </a:lnTo>
                    <a:lnTo>
                      <a:pt x="102932" y="370840"/>
                    </a:lnTo>
                    <a:lnTo>
                      <a:pt x="102855" y="271780"/>
                    </a:lnTo>
                    <a:lnTo>
                      <a:pt x="104716" y="261620"/>
                    </a:lnTo>
                    <a:lnTo>
                      <a:pt x="109836" y="254000"/>
                    </a:lnTo>
                    <a:lnTo>
                      <a:pt x="117591" y="248920"/>
                    </a:lnTo>
                    <a:lnTo>
                      <a:pt x="127357" y="246380"/>
                    </a:lnTo>
                    <a:lnTo>
                      <a:pt x="166912" y="246380"/>
                    </a:lnTo>
                    <a:lnTo>
                      <a:pt x="162947" y="243840"/>
                    </a:lnTo>
                    <a:lnTo>
                      <a:pt x="154874" y="240030"/>
                    </a:lnTo>
                    <a:lnTo>
                      <a:pt x="159373" y="236220"/>
                    </a:lnTo>
                    <a:lnTo>
                      <a:pt x="135713" y="236220"/>
                    </a:lnTo>
                    <a:lnTo>
                      <a:pt x="123626" y="233680"/>
                    </a:lnTo>
                    <a:lnTo>
                      <a:pt x="113719" y="227330"/>
                    </a:lnTo>
                    <a:lnTo>
                      <a:pt x="107047" y="217170"/>
                    </a:lnTo>
                    <a:lnTo>
                      <a:pt x="104666" y="205740"/>
                    </a:lnTo>
                    <a:lnTo>
                      <a:pt x="107200" y="193040"/>
                    </a:lnTo>
                    <a:lnTo>
                      <a:pt x="113889" y="184150"/>
                    </a:lnTo>
                    <a:lnTo>
                      <a:pt x="123714" y="177800"/>
                    </a:lnTo>
                    <a:lnTo>
                      <a:pt x="135660" y="175260"/>
                    </a:lnTo>
                    <a:lnTo>
                      <a:pt x="158882" y="175260"/>
                    </a:lnTo>
                    <a:lnTo>
                      <a:pt x="147352" y="168910"/>
                    </a:lnTo>
                    <a:lnTo>
                      <a:pt x="132180" y="166370"/>
                    </a:lnTo>
                    <a:close/>
                  </a:path>
                  <a:path extrusionOk="0" h="393700" w="383539">
                    <a:moveTo>
                      <a:pt x="346879" y="203200"/>
                    </a:moveTo>
                    <a:lnTo>
                      <a:pt x="343706" y="203200"/>
                    </a:lnTo>
                    <a:lnTo>
                      <a:pt x="343141" y="204470"/>
                    </a:lnTo>
                    <a:lnTo>
                      <a:pt x="343193" y="275590"/>
                    </a:lnTo>
                    <a:lnTo>
                      <a:pt x="343319" y="370840"/>
                    </a:lnTo>
                    <a:lnTo>
                      <a:pt x="352318" y="370840"/>
                    </a:lnTo>
                    <a:lnTo>
                      <a:pt x="352355" y="219710"/>
                    </a:lnTo>
                    <a:lnTo>
                      <a:pt x="352167" y="217170"/>
                    </a:lnTo>
                    <a:lnTo>
                      <a:pt x="352073" y="215900"/>
                    </a:lnTo>
                    <a:lnTo>
                      <a:pt x="351978" y="214630"/>
                    </a:lnTo>
                    <a:lnTo>
                      <a:pt x="351884" y="213360"/>
                    </a:lnTo>
                    <a:lnTo>
                      <a:pt x="353141" y="212090"/>
                    </a:lnTo>
                    <a:lnTo>
                      <a:pt x="375821" y="212090"/>
                    </a:lnTo>
                    <a:lnTo>
                      <a:pt x="378386" y="210820"/>
                    </a:lnTo>
                    <a:lnTo>
                      <a:pt x="380878" y="204470"/>
                    </a:lnTo>
                    <a:lnTo>
                      <a:pt x="353664" y="204470"/>
                    </a:lnTo>
                    <a:lnTo>
                      <a:pt x="346879" y="203200"/>
                    </a:lnTo>
                    <a:close/>
                  </a:path>
                  <a:path extrusionOk="0" h="393700" w="383539">
                    <a:moveTo>
                      <a:pt x="210799" y="261620"/>
                    </a:moveTo>
                    <a:lnTo>
                      <a:pt x="189575" y="261620"/>
                    </a:lnTo>
                    <a:lnTo>
                      <a:pt x="198738" y="262890"/>
                    </a:lnTo>
                    <a:lnTo>
                      <a:pt x="206245" y="269240"/>
                    </a:lnTo>
                    <a:lnTo>
                      <a:pt x="211309" y="275590"/>
                    </a:lnTo>
                    <a:lnTo>
                      <a:pt x="213145" y="285750"/>
                    </a:lnTo>
                    <a:lnTo>
                      <a:pt x="211252" y="294640"/>
                    </a:lnTo>
                    <a:lnTo>
                      <a:pt x="206162" y="302260"/>
                    </a:lnTo>
                    <a:lnTo>
                      <a:pt x="198640" y="307340"/>
                    </a:lnTo>
                    <a:lnTo>
                      <a:pt x="189449" y="308610"/>
                    </a:lnTo>
                    <a:lnTo>
                      <a:pt x="210366" y="308610"/>
                    </a:lnTo>
                    <a:lnTo>
                      <a:pt x="218178" y="299720"/>
                    </a:lnTo>
                    <a:lnTo>
                      <a:pt x="221557" y="285750"/>
                    </a:lnTo>
                    <a:lnTo>
                      <a:pt x="219170" y="273050"/>
                    </a:lnTo>
                    <a:lnTo>
                      <a:pt x="210799" y="261620"/>
                    </a:lnTo>
                    <a:close/>
                  </a:path>
                  <a:path extrusionOk="0" h="393700" w="383539">
                    <a:moveTo>
                      <a:pt x="242046" y="123190"/>
                    </a:moveTo>
                    <a:lnTo>
                      <a:pt x="224572" y="127000"/>
                    </a:lnTo>
                    <a:lnTo>
                      <a:pt x="209354" y="138430"/>
                    </a:lnTo>
                    <a:lnTo>
                      <a:pt x="200163" y="153670"/>
                    </a:lnTo>
                    <a:lnTo>
                      <a:pt x="198110" y="173990"/>
                    </a:lnTo>
                    <a:lnTo>
                      <a:pt x="204697" y="193040"/>
                    </a:lnTo>
                    <a:lnTo>
                      <a:pt x="221427" y="208280"/>
                    </a:lnTo>
                    <a:lnTo>
                      <a:pt x="209801" y="215900"/>
                    </a:lnTo>
                    <a:lnTo>
                      <a:pt x="201772" y="223520"/>
                    </a:lnTo>
                    <a:lnTo>
                      <a:pt x="197118" y="234950"/>
                    </a:lnTo>
                    <a:lnTo>
                      <a:pt x="195767" y="246380"/>
                    </a:lnTo>
                    <a:lnTo>
                      <a:pt x="195669" y="252730"/>
                    </a:lnTo>
                    <a:lnTo>
                      <a:pt x="195229" y="254000"/>
                    </a:lnTo>
                    <a:lnTo>
                      <a:pt x="181355" y="254000"/>
                    </a:lnTo>
                    <a:lnTo>
                      <a:pt x="174162" y="256540"/>
                    </a:lnTo>
                    <a:lnTo>
                      <a:pt x="204789" y="256540"/>
                    </a:lnTo>
                    <a:lnTo>
                      <a:pt x="203763" y="254000"/>
                    </a:lnTo>
                    <a:lnTo>
                      <a:pt x="195229" y="254000"/>
                    </a:lnTo>
                    <a:lnTo>
                      <a:pt x="187313" y="252730"/>
                    </a:lnTo>
                    <a:lnTo>
                      <a:pt x="203250" y="252730"/>
                    </a:lnTo>
                    <a:lnTo>
                      <a:pt x="203611" y="248920"/>
                    </a:lnTo>
                    <a:lnTo>
                      <a:pt x="203732" y="247650"/>
                    </a:lnTo>
                    <a:lnTo>
                      <a:pt x="203852" y="246380"/>
                    </a:lnTo>
                    <a:lnTo>
                      <a:pt x="203972" y="245110"/>
                    </a:lnTo>
                    <a:lnTo>
                      <a:pt x="227919" y="215900"/>
                    </a:lnTo>
                    <a:lnTo>
                      <a:pt x="235590" y="215900"/>
                    </a:lnTo>
                    <a:lnTo>
                      <a:pt x="243304" y="214630"/>
                    </a:lnTo>
                    <a:lnTo>
                      <a:pt x="276381" y="214630"/>
                    </a:lnTo>
                    <a:lnTo>
                      <a:pt x="265007" y="208280"/>
                    </a:lnTo>
                    <a:lnTo>
                      <a:pt x="268378" y="205740"/>
                    </a:lnTo>
                    <a:lnTo>
                      <a:pt x="243552" y="205740"/>
                    </a:lnTo>
                    <a:lnTo>
                      <a:pt x="229113" y="203200"/>
                    </a:lnTo>
                    <a:lnTo>
                      <a:pt x="217276" y="194310"/>
                    </a:lnTo>
                    <a:lnTo>
                      <a:pt x="209247" y="182880"/>
                    </a:lnTo>
                    <a:lnTo>
                      <a:pt x="206234" y="168910"/>
                    </a:lnTo>
                    <a:lnTo>
                      <a:pt x="209070" y="153670"/>
                    </a:lnTo>
                    <a:lnTo>
                      <a:pt x="216980" y="142240"/>
                    </a:lnTo>
                    <a:lnTo>
                      <a:pt x="228780" y="134620"/>
                    </a:lnTo>
                    <a:lnTo>
                      <a:pt x="243291" y="130810"/>
                    </a:lnTo>
                    <a:lnTo>
                      <a:pt x="267526" y="130810"/>
                    </a:lnTo>
                    <a:lnTo>
                      <a:pt x="259679" y="125730"/>
                    </a:lnTo>
                    <a:lnTo>
                      <a:pt x="242046" y="123190"/>
                    </a:lnTo>
                    <a:close/>
                  </a:path>
                  <a:path extrusionOk="0" h="393700" w="383539">
                    <a:moveTo>
                      <a:pt x="158882" y="175260"/>
                    </a:moveTo>
                    <a:lnTo>
                      <a:pt x="135660" y="175260"/>
                    </a:lnTo>
                    <a:lnTo>
                      <a:pt x="147611" y="177800"/>
                    </a:lnTo>
                    <a:lnTo>
                      <a:pt x="157387" y="184150"/>
                    </a:lnTo>
                    <a:lnTo>
                      <a:pt x="163991" y="194310"/>
                    </a:lnTo>
                    <a:lnTo>
                      <a:pt x="166424" y="205740"/>
                    </a:lnTo>
                    <a:lnTo>
                      <a:pt x="164027" y="217170"/>
                    </a:lnTo>
                    <a:lnTo>
                      <a:pt x="157457" y="227330"/>
                    </a:lnTo>
                    <a:lnTo>
                      <a:pt x="147692" y="233680"/>
                    </a:lnTo>
                    <a:lnTo>
                      <a:pt x="135713" y="236220"/>
                    </a:lnTo>
                    <a:lnTo>
                      <a:pt x="159373" y="236220"/>
                    </a:lnTo>
                    <a:lnTo>
                      <a:pt x="174644" y="204470"/>
                    </a:lnTo>
                    <a:lnTo>
                      <a:pt x="174727" y="203200"/>
                    </a:lnTo>
                    <a:lnTo>
                      <a:pt x="173495" y="195580"/>
                    </a:lnTo>
                    <a:lnTo>
                      <a:pt x="170801" y="187960"/>
                    </a:lnTo>
                    <a:lnTo>
                      <a:pt x="166685" y="181610"/>
                    </a:lnTo>
                    <a:lnTo>
                      <a:pt x="161188" y="176530"/>
                    </a:lnTo>
                    <a:lnTo>
                      <a:pt x="158882" y="175260"/>
                    </a:lnTo>
                    <a:close/>
                  </a:path>
                  <a:path extrusionOk="0" h="393700" w="383539">
                    <a:moveTo>
                      <a:pt x="112425" y="52070"/>
                    </a:moveTo>
                    <a:lnTo>
                      <a:pt x="53757" y="52070"/>
                    </a:lnTo>
                    <a:lnTo>
                      <a:pt x="53192" y="53340"/>
                    </a:lnTo>
                    <a:lnTo>
                      <a:pt x="53225" y="74930"/>
                    </a:lnTo>
                    <a:lnTo>
                      <a:pt x="53349" y="140970"/>
                    </a:lnTo>
                    <a:lnTo>
                      <a:pt x="52658" y="143510"/>
                    </a:lnTo>
                    <a:lnTo>
                      <a:pt x="50584" y="146050"/>
                    </a:lnTo>
                    <a:lnTo>
                      <a:pt x="6575" y="189230"/>
                    </a:lnTo>
                    <a:lnTo>
                      <a:pt x="4303" y="193040"/>
                    </a:lnTo>
                    <a:lnTo>
                      <a:pt x="0" y="205740"/>
                    </a:lnTo>
                    <a:lnTo>
                      <a:pt x="4921" y="213360"/>
                    </a:lnTo>
                    <a:lnTo>
                      <a:pt x="25810" y="213360"/>
                    </a:lnTo>
                    <a:lnTo>
                      <a:pt x="34679" y="212090"/>
                    </a:lnTo>
                    <a:lnTo>
                      <a:pt x="44674" y="212090"/>
                    </a:lnTo>
                    <a:lnTo>
                      <a:pt x="44689" y="204470"/>
                    </a:lnTo>
                    <a:lnTo>
                      <a:pt x="43757" y="203200"/>
                    </a:lnTo>
                    <a:lnTo>
                      <a:pt x="11214" y="203200"/>
                    </a:lnTo>
                    <a:lnTo>
                      <a:pt x="10774" y="201930"/>
                    </a:lnTo>
                    <a:lnTo>
                      <a:pt x="11675" y="199390"/>
                    </a:lnTo>
                    <a:lnTo>
                      <a:pt x="12397" y="196850"/>
                    </a:lnTo>
                    <a:lnTo>
                      <a:pt x="13999" y="195580"/>
                    </a:lnTo>
                    <a:lnTo>
                      <a:pt x="37307" y="171450"/>
                    </a:lnTo>
                    <a:lnTo>
                      <a:pt x="48151" y="161290"/>
                    </a:lnTo>
                    <a:lnTo>
                      <a:pt x="59024" y="149860"/>
                    </a:lnTo>
                    <a:lnTo>
                      <a:pt x="61317" y="147320"/>
                    </a:lnTo>
                    <a:lnTo>
                      <a:pt x="62375" y="146050"/>
                    </a:lnTo>
                    <a:lnTo>
                      <a:pt x="62252" y="83820"/>
                    </a:lnTo>
                    <a:lnTo>
                      <a:pt x="62165" y="62230"/>
                    </a:lnTo>
                    <a:lnTo>
                      <a:pt x="62888" y="60960"/>
                    </a:lnTo>
                    <a:lnTo>
                      <a:pt x="112389" y="60960"/>
                    </a:lnTo>
                    <a:lnTo>
                      <a:pt x="112425" y="52070"/>
                    </a:lnTo>
                    <a:close/>
                  </a:path>
                  <a:path extrusionOk="0" h="393700" w="383539">
                    <a:moveTo>
                      <a:pt x="375821" y="212090"/>
                    </a:moveTo>
                    <a:lnTo>
                      <a:pt x="353141" y="212090"/>
                    </a:lnTo>
                    <a:lnTo>
                      <a:pt x="359612" y="213360"/>
                    </a:lnTo>
                    <a:lnTo>
                      <a:pt x="373255" y="213360"/>
                    </a:lnTo>
                    <a:lnTo>
                      <a:pt x="375821" y="212090"/>
                    </a:lnTo>
                    <a:close/>
                  </a:path>
                  <a:path extrusionOk="0" h="393700" w="383539">
                    <a:moveTo>
                      <a:pt x="267526" y="130810"/>
                    </a:moveTo>
                    <a:lnTo>
                      <a:pt x="243291" y="130810"/>
                    </a:lnTo>
                    <a:lnTo>
                      <a:pt x="257664" y="134620"/>
                    </a:lnTo>
                    <a:lnTo>
                      <a:pt x="269511" y="142240"/>
                    </a:lnTo>
                    <a:lnTo>
                      <a:pt x="277583" y="153670"/>
                    </a:lnTo>
                    <a:lnTo>
                      <a:pt x="280630" y="167640"/>
                    </a:lnTo>
                    <a:lnTo>
                      <a:pt x="277800" y="182880"/>
                    </a:lnTo>
                    <a:lnTo>
                      <a:pt x="269877" y="194310"/>
                    </a:lnTo>
                    <a:lnTo>
                      <a:pt x="258061" y="203200"/>
                    </a:lnTo>
                    <a:lnTo>
                      <a:pt x="243552" y="205740"/>
                    </a:lnTo>
                    <a:lnTo>
                      <a:pt x="268378" y="205740"/>
                    </a:lnTo>
                    <a:lnTo>
                      <a:pt x="275119" y="200660"/>
                    </a:lnTo>
                    <a:lnTo>
                      <a:pt x="282581" y="191770"/>
                    </a:lnTo>
                    <a:lnTo>
                      <a:pt x="287246" y="181610"/>
                    </a:lnTo>
                    <a:lnTo>
                      <a:pt x="288965" y="168910"/>
                    </a:lnTo>
                    <a:lnTo>
                      <a:pt x="288307" y="161290"/>
                    </a:lnTo>
                    <a:lnTo>
                      <a:pt x="288197" y="160020"/>
                    </a:lnTo>
                    <a:lnTo>
                      <a:pt x="285636" y="151130"/>
                    </a:lnTo>
                    <a:lnTo>
                      <a:pt x="281342" y="143510"/>
                    </a:lnTo>
                    <a:lnTo>
                      <a:pt x="275373" y="135890"/>
                    </a:lnTo>
                    <a:lnTo>
                      <a:pt x="267526" y="130810"/>
                    </a:lnTo>
                    <a:close/>
                  </a:path>
                  <a:path extrusionOk="0" h="393700" w="383539">
                    <a:moveTo>
                      <a:pt x="208472" y="12700"/>
                    </a:moveTo>
                    <a:lnTo>
                      <a:pt x="196098" y="12700"/>
                    </a:lnTo>
                    <a:lnTo>
                      <a:pt x="369308" y="193040"/>
                    </a:lnTo>
                    <a:lnTo>
                      <a:pt x="370606" y="194310"/>
                    </a:lnTo>
                    <a:lnTo>
                      <a:pt x="372690" y="196850"/>
                    </a:lnTo>
                    <a:lnTo>
                      <a:pt x="373538" y="198120"/>
                    </a:lnTo>
                    <a:lnTo>
                      <a:pt x="371475" y="203200"/>
                    </a:lnTo>
                    <a:lnTo>
                      <a:pt x="360470" y="203200"/>
                    </a:lnTo>
                    <a:lnTo>
                      <a:pt x="353664" y="204470"/>
                    </a:lnTo>
                    <a:lnTo>
                      <a:pt x="380878" y="204470"/>
                    </a:lnTo>
                    <a:lnTo>
                      <a:pt x="383370" y="198120"/>
                    </a:lnTo>
                    <a:lnTo>
                      <a:pt x="381768" y="193040"/>
                    </a:lnTo>
                    <a:lnTo>
                      <a:pt x="377255" y="187960"/>
                    </a:lnTo>
                    <a:lnTo>
                      <a:pt x="208472" y="12700"/>
                    </a:lnTo>
                    <a:close/>
                  </a:path>
                  <a:path extrusionOk="0" h="393700" w="383539">
                    <a:moveTo>
                      <a:pt x="112389" y="60960"/>
                    </a:moveTo>
                    <a:lnTo>
                      <a:pt x="102729" y="60960"/>
                    </a:lnTo>
                    <a:lnTo>
                      <a:pt x="103326" y="62230"/>
                    </a:lnTo>
                    <a:lnTo>
                      <a:pt x="103242" y="104140"/>
                    </a:lnTo>
                    <a:lnTo>
                      <a:pt x="123740" y="83820"/>
                    </a:lnTo>
                    <a:lnTo>
                      <a:pt x="125190" y="82550"/>
                    </a:lnTo>
                    <a:lnTo>
                      <a:pt x="112300" y="82550"/>
                    </a:lnTo>
                    <a:lnTo>
                      <a:pt x="112389" y="60960"/>
                    </a:lnTo>
                    <a:close/>
                  </a:path>
                  <a:path extrusionOk="0" h="393700" w="383539">
                    <a:moveTo>
                      <a:pt x="196182" y="0"/>
                    </a:moveTo>
                    <a:lnTo>
                      <a:pt x="195145" y="0"/>
                    </a:lnTo>
                    <a:lnTo>
                      <a:pt x="193135" y="1270"/>
                    </a:lnTo>
                    <a:lnTo>
                      <a:pt x="131727" y="63500"/>
                    </a:lnTo>
                    <a:lnTo>
                      <a:pt x="112300" y="82550"/>
                    </a:lnTo>
                    <a:lnTo>
                      <a:pt x="125190" y="82550"/>
                    </a:lnTo>
                    <a:lnTo>
                      <a:pt x="133889" y="74930"/>
                    </a:lnTo>
                    <a:lnTo>
                      <a:pt x="143964" y="64770"/>
                    </a:lnTo>
                    <a:lnTo>
                      <a:pt x="181060" y="26670"/>
                    </a:lnTo>
                    <a:lnTo>
                      <a:pt x="195229" y="12700"/>
                    </a:lnTo>
                    <a:lnTo>
                      <a:pt x="208472" y="12700"/>
                    </a:lnTo>
                    <a:lnTo>
                      <a:pt x="19618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grpSp>
        <p:grpSp>
          <p:nvGrpSpPr>
            <p:cNvPr id="1016" name="Google Shape;1016;p56"/>
            <p:cNvGrpSpPr/>
            <p:nvPr/>
          </p:nvGrpSpPr>
          <p:grpSpPr>
            <a:xfrm>
              <a:off x="5416914" y="2183660"/>
              <a:ext cx="704387" cy="704388"/>
              <a:chOff x="2321896" y="8003700"/>
              <a:chExt cx="723264" cy="723265"/>
            </a:xfrm>
          </p:grpSpPr>
          <p:sp>
            <p:nvSpPr>
              <p:cNvPr id="1017" name="Google Shape;1017;p56"/>
              <p:cNvSpPr/>
              <p:nvPr/>
            </p:nvSpPr>
            <p:spPr>
              <a:xfrm>
                <a:off x="2321896" y="8003700"/>
                <a:ext cx="723264" cy="723265"/>
              </a:xfrm>
              <a:custGeom>
                <a:rect b="b" l="l" r="r" t="t"/>
                <a:pathLst>
                  <a:path extrusionOk="0" h="723265" w="723264">
                    <a:moveTo>
                      <a:pt x="361612" y="0"/>
                    </a:moveTo>
                    <a:lnTo>
                      <a:pt x="312545" y="3300"/>
                    </a:lnTo>
                    <a:lnTo>
                      <a:pt x="265485" y="12915"/>
                    </a:lnTo>
                    <a:lnTo>
                      <a:pt x="220861" y="28414"/>
                    </a:lnTo>
                    <a:lnTo>
                      <a:pt x="179104" y="49365"/>
                    </a:lnTo>
                    <a:lnTo>
                      <a:pt x="140646" y="75339"/>
                    </a:lnTo>
                    <a:lnTo>
                      <a:pt x="105918" y="105905"/>
                    </a:lnTo>
                    <a:lnTo>
                      <a:pt x="75350" y="140631"/>
                    </a:lnTo>
                    <a:lnTo>
                      <a:pt x="49373" y="179087"/>
                    </a:lnTo>
                    <a:lnTo>
                      <a:pt x="28418" y="220843"/>
                    </a:lnTo>
                    <a:lnTo>
                      <a:pt x="12917" y="265468"/>
                    </a:lnTo>
                    <a:lnTo>
                      <a:pt x="3301" y="312531"/>
                    </a:lnTo>
                    <a:lnTo>
                      <a:pt x="0" y="361601"/>
                    </a:lnTo>
                    <a:lnTo>
                      <a:pt x="3301" y="410671"/>
                    </a:lnTo>
                    <a:lnTo>
                      <a:pt x="12917" y="457734"/>
                    </a:lnTo>
                    <a:lnTo>
                      <a:pt x="28418" y="502359"/>
                    </a:lnTo>
                    <a:lnTo>
                      <a:pt x="49373" y="544115"/>
                    </a:lnTo>
                    <a:lnTo>
                      <a:pt x="75350" y="582571"/>
                    </a:lnTo>
                    <a:lnTo>
                      <a:pt x="105918" y="617297"/>
                    </a:lnTo>
                    <a:lnTo>
                      <a:pt x="140646" y="647863"/>
                    </a:lnTo>
                    <a:lnTo>
                      <a:pt x="179104" y="673837"/>
                    </a:lnTo>
                    <a:lnTo>
                      <a:pt x="220861" y="694788"/>
                    </a:lnTo>
                    <a:lnTo>
                      <a:pt x="265485" y="710287"/>
                    </a:lnTo>
                    <a:lnTo>
                      <a:pt x="312545" y="719902"/>
                    </a:lnTo>
                    <a:lnTo>
                      <a:pt x="361612" y="723203"/>
                    </a:lnTo>
                    <a:lnTo>
                      <a:pt x="410680" y="719902"/>
                    </a:lnTo>
                    <a:lnTo>
                      <a:pt x="457741" y="710287"/>
                    </a:lnTo>
                    <a:lnTo>
                      <a:pt x="502365" y="694788"/>
                    </a:lnTo>
                    <a:lnTo>
                      <a:pt x="544121" y="673837"/>
                    </a:lnTo>
                    <a:lnTo>
                      <a:pt x="582577" y="647863"/>
                    </a:lnTo>
                    <a:lnTo>
                      <a:pt x="617304" y="617297"/>
                    </a:lnTo>
                    <a:lnTo>
                      <a:pt x="647870" y="582571"/>
                    </a:lnTo>
                    <a:lnTo>
                      <a:pt x="673845" y="544115"/>
                    </a:lnTo>
                    <a:lnTo>
                      <a:pt x="694797" y="502359"/>
                    </a:lnTo>
                    <a:lnTo>
                      <a:pt x="710297" y="457734"/>
                    </a:lnTo>
                    <a:lnTo>
                      <a:pt x="719912" y="410671"/>
                    </a:lnTo>
                    <a:lnTo>
                      <a:pt x="723213" y="361601"/>
                    </a:lnTo>
                    <a:lnTo>
                      <a:pt x="719912" y="312531"/>
                    </a:lnTo>
                    <a:lnTo>
                      <a:pt x="710297" y="265468"/>
                    </a:lnTo>
                    <a:lnTo>
                      <a:pt x="694797" y="220843"/>
                    </a:lnTo>
                    <a:lnTo>
                      <a:pt x="673845" y="179087"/>
                    </a:lnTo>
                    <a:lnTo>
                      <a:pt x="647870" y="140631"/>
                    </a:lnTo>
                    <a:lnTo>
                      <a:pt x="617304" y="105905"/>
                    </a:lnTo>
                    <a:lnTo>
                      <a:pt x="582577" y="75339"/>
                    </a:lnTo>
                    <a:lnTo>
                      <a:pt x="544121" y="49365"/>
                    </a:lnTo>
                    <a:lnTo>
                      <a:pt x="502365" y="28414"/>
                    </a:lnTo>
                    <a:lnTo>
                      <a:pt x="457741" y="12915"/>
                    </a:lnTo>
                    <a:lnTo>
                      <a:pt x="410680" y="3300"/>
                    </a:lnTo>
                    <a:lnTo>
                      <a:pt x="361612" y="0"/>
                    </a:lnTo>
                    <a:close/>
                  </a:path>
                </a:pathLst>
              </a:custGeom>
              <a:solidFill>
                <a:srgbClr val="69338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sp>
            <p:nvSpPr>
              <p:cNvPr id="1018" name="Google Shape;1018;p56"/>
              <p:cNvSpPr/>
              <p:nvPr/>
            </p:nvSpPr>
            <p:spPr>
              <a:xfrm>
                <a:off x="2451063" y="8198972"/>
                <a:ext cx="465455" cy="332740"/>
              </a:xfrm>
              <a:custGeom>
                <a:rect b="b" l="l" r="r" t="t"/>
                <a:pathLst>
                  <a:path extrusionOk="0" h="332740" w="465455">
                    <a:moveTo>
                      <a:pt x="169015" y="167303"/>
                    </a:moveTo>
                    <a:lnTo>
                      <a:pt x="141105" y="167303"/>
                    </a:lnTo>
                    <a:lnTo>
                      <a:pt x="296703" y="230746"/>
                    </a:lnTo>
                    <a:lnTo>
                      <a:pt x="264211" y="310451"/>
                    </a:lnTo>
                    <a:lnTo>
                      <a:pt x="318670" y="332649"/>
                    </a:lnTo>
                    <a:lnTo>
                      <a:pt x="324201" y="319089"/>
                    </a:lnTo>
                    <a:lnTo>
                      <a:pt x="312733" y="319089"/>
                    </a:lnTo>
                    <a:lnTo>
                      <a:pt x="277876" y="304880"/>
                    </a:lnTo>
                    <a:lnTo>
                      <a:pt x="312150" y="220810"/>
                    </a:lnTo>
                    <a:lnTo>
                      <a:pt x="300252" y="220810"/>
                    </a:lnTo>
                    <a:lnTo>
                      <a:pt x="169015" y="167303"/>
                    </a:lnTo>
                    <a:close/>
                  </a:path>
                  <a:path extrusionOk="0" h="332740" w="465455">
                    <a:moveTo>
                      <a:pt x="356304" y="309645"/>
                    </a:moveTo>
                    <a:lnTo>
                      <a:pt x="328052" y="309645"/>
                    </a:lnTo>
                    <a:lnTo>
                      <a:pt x="374910" y="328754"/>
                    </a:lnTo>
                    <a:lnTo>
                      <a:pt x="380561" y="314880"/>
                    </a:lnTo>
                    <a:lnTo>
                      <a:pt x="369161" y="314880"/>
                    </a:lnTo>
                    <a:lnTo>
                      <a:pt x="356304" y="309645"/>
                    </a:lnTo>
                    <a:close/>
                  </a:path>
                  <a:path extrusionOk="0" h="332740" w="465455">
                    <a:moveTo>
                      <a:pt x="388715" y="99075"/>
                    </a:moveTo>
                    <a:lnTo>
                      <a:pt x="361779" y="99075"/>
                    </a:lnTo>
                    <a:lnTo>
                      <a:pt x="396647" y="113305"/>
                    </a:lnTo>
                    <a:lnTo>
                      <a:pt x="312733" y="319089"/>
                    </a:lnTo>
                    <a:lnTo>
                      <a:pt x="324201" y="319089"/>
                    </a:lnTo>
                    <a:lnTo>
                      <a:pt x="328052" y="309645"/>
                    </a:lnTo>
                    <a:lnTo>
                      <a:pt x="356304" y="309645"/>
                    </a:lnTo>
                    <a:lnTo>
                      <a:pt x="332262" y="299854"/>
                    </a:lnTo>
                    <a:lnTo>
                      <a:pt x="397035" y="140927"/>
                    </a:lnTo>
                    <a:lnTo>
                      <a:pt x="425860" y="140927"/>
                    </a:lnTo>
                    <a:lnTo>
                      <a:pt x="400825" y="130739"/>
                    </a:lnTo>
                    <a:lnTo>
                      <a:pt x="404050" y="122854"/>
                    </a:lnTo>
                    <a:lnTo>
                      <a:pt x="410155" y="107818"/>
                    </a:lnTo>
                    <a:lnTo>
                      <a:pt x="388715" y="99075"/>
                    </a:lnTo>
                    <a:close/>
                  </a:path>
                  <a:path extrusionOk="0" h="332740" w="465455">
                    <a:moveTo>
                      <a:pt x="425860" y="140927"/>
                    </a:moveTo>
                    <a:lnTo>
                      <a:pt x="397035" y="140927"/>
                    </a:lnTo>
                    <a:lnTo>
                      <a:pt x="433934" y="155963"/>
                    </a:lnTo>
                    <a:lnTo>
                      <a:pt x="369161" y="314880"/>
                    </a:lnTo>
                    <a:lnTo>
                      <a:pt x="380561" y="314880"/>
                    </a:lnTo>
                    <a:lnTo>
                      <a:pt x="398082" y="271872"/>
                    </a:lnTo>
                    <a:lnTo>
                      <a:pt x="398165" y="271667"/>
                    </a:lnTo>
                    <a:lnTo>
                      <a:pt x="424364" y="271667"/>
                    </a:lnTo>
                    <a:lnTo>
                      <a:pt x="401935" y="262536"/>
                    </a:lnTo>
                    <a:lnTo>
                      <a:pt x="420625" y="216736"/>
                    </a:lnTo>
                    <a:lnTo>
                      <a:pt x="449063" y="216736"/>
                    </a:lnTo>
                    <a:lnTo>
                      <a:pt x="424343" y="206653"/>
                    </a:lnTo>
                    <a:lnTo>
                      <a:pt x="447525" y="149744"/>
                    </a:lnTo>
                    <a:lnTo>
                      <a:pt x="425860" y="140927"/>
                    </a:lnTo>
                    <a:close/>
                  </a:path>
                  <a:path extrusionOk="0" h="332740" w="465455">
                    <a:moveTo>
                      <a:pt x="424364" y="271667"/>
                    </a:moveTo>
                    <a:lnTo>
                      <a:pt x="398165" y="271667"/>
                    </a:lnTo>
                    <a:lnTo>
                      <a:pt x="438426" y="288095"/>
                    </a:lnTo>
                    <a:lnTo>
                      <a:pt x="443854" y="274808"/>
                    </a:lnTo>
                    <a:lnTo>
                      <a:pt x="432081" y="274808"/>
                    </a:lnTo>
                    <a:lnTo>
                      <a:pt x="424364" y="271667"/>
                    </a:lnTo>
                    <a:close/>
                  </a:path>
                  <a:path extrusionOk="0" h="332740" w="465455">
                    <a:moveTo>
                      <a:pt x="449063" y="216736"/>
                    </a:moveTo>
                    <a:lnTo>
                      <a:pt x="420625" y="216736"/>
                    </a:lnTo>
                    <a:lnTo>
                      <a:pt x="450750" y="229019"/>
                    </a:lnTo>
                    <a:lnTo>
                      <a:pt x="432081" y="274808"/>
                    </a:lnTo>
                    <a:lnTo>
                      <a:pt x="443854" y="274808"/>
                    </a:lnTo>
                    <a:lnTo>
                      <a:pt x="464875" y="223186"/>
                    </a:lnTo>
                    <a:lnTo>
                      <a:pt x="449063" y="216736"/>
                    </a:lnTo>
                    <a:close/>
                  </a:path>
                  <a:path extrusionOk="0" h="332740" w="465455">
                    <a:moveTo>
                      <a:pt x="26376" y="44815"/>
                    </a:moveTo>
                    <a:lnTo>
                      <a:pt x="0" y="109546"/>
                    </a:lnTo>
                    <a:lnTo>
                      <a:pt x="40459" y="126048"/>
                    </a:lnTo>
                    <a:lnTo>
                      <a:pt x="17224" y="183062"/>
                    </a:lnTo>
                    <a:lnTo>
                      <a:pt x="63820" y="202067"/>
                    </a:lnTo>
                    <a:lnTo>
                      <a:pt x="54459" y="224987"/>
                    </a:lnTo>
                    <a:lnTo>
                      <a:pt x="108583" y="247060"/>
                    </a:lnTo>
                    <a:lnTo>
                      <a:pt x="114082" y="233574"/>
                    </a:lnTo>
                    <a:lnTo>
                      <a:pt x="102677" y="233574"/>
                    </a:lnTo>
                    <a:lnTo>
                      <a:pt x="67736" y="219344"/>
                    </a:lnTo>
                    <a:lnTo>
                      <a:pt x="78911" y="191931"/>
                    </a:lnTo>
                    <a:lnTo>
                      <a:pt x="67505" y="191931"/>
                    </a:lnTo>
                    <a:lnTo>
                      <a:pt x="31098" y="177083"/>
                    </a:lnTo>
                    <a:lnTo>
                      <a:pt x="55872" y="116300"/>
                    </a:lnTo>
                    <a:lnTo>
                      <a:pt x="43810" y="116300"/>
                    </a:lnTo>
                    <a:lnTo>
                      <a:pt x="13360" y="103871"/>
                    </a:lnTo>
                    <a:lnTo>
                      <a:pt x="31946" y="58312"/>
                    </a:lnTo>
                    <a:lnTo>
                      <a:pt x="59528" y="58312"/>
                    </a:lnTo>
                    <a:lnTo>
                      <a:pt x="26376" y="44815"/>
                    </a:lnTo>
                    <a:close/>
                  </a:path>
                  <a:path extrusionOk="0" h="332740" w="465455">
                    <a:moveTo>
                      <a:pt x="178432" y="13381"/>
                    </a:moveTo>
                    <a:lnTo>
                      <a:pt x="151702" y="13381"/>
                    </a:lnTo>
                    <a:lnTo>
                      <a:pt x="186643" y="27622"/>
                    </a:lnTo>
                    <a:lnTo>
                      <a:pt x="102677" y="233574"/>
                    </a:lnTo>
                    <a:lnTo>
                      <a:pt x="114082" y="233574"/>
                    </a:lnTo>
                    <a:lnTo>
                      <a:pt x="141105" y="167303"/>
                    </a:lnTo>
                    <a:lnTo>
                      <a:pt x="169015" y="167303"/>
                    </a:lnTo>
                    <a:lnTo>
                      <a:pt x="145618" y="157764"/>
                    </a:lnTo>
                    <a:lnTo>
                      <a:pt x="164204" y="112153"/>
                    </a:lnTo>
                    <a:lnTo>
                      <a:pt x="192709" y="112153"/>
                    </a:lnTo>
                    <a:lnTo>
                      <a:pt x="167586" y="101913"/>
                    </a:lnTo>
                    <a:lnTo>
                      <a:pt x="200077" y="22208"/>
                    </a:lnTo>
                    <a:lnTo>
                      <a:pt x="178432" y="13381"/>
                    </a:lnTo>
                    <a:close/>
                  </a:path>
                  <a:path extrusionOk="0" h="332740" w="465455">
                    <a:moveTo>
                      <a:pt x="192709" y="112153"/>
                    </a:moveTo>
                    <a:lnTo>
                      <a:pt x="164204" y="112153"/>
                    </a:lnTo>
                    <a:lnTo>
                      <a:pt x="318848" y="175198"/>
                    </a:lnTo>
                    <a:lnTo>
                      <a:pt x="300252" y="220810"/>
                    </a:lnTo>
                    <a:lnTo>
                      <a:pt x="312150" y="220810"/>
                    </a:lnTo>
                    <a:lnTo>
                      <a:pt x="334762" y="165345"/>
                    </a:lnTo>
                    <a:lnTo>
                      <a:pt x="323204" y="165345"/>
                    </a:lnTo>
                    <a:lnTo>
                      <a:pt x="192709" y="112153"/>
                    </a:lnTo>
                    <a:close/>
                  </a:path>
                  <a:path extrusionOk="0" h="332740" w="465455">
                    <a:moveTo>
                      <a:pt x="124076" y="18083"/>
                    </a:moveTo>
                    <a:lnTo>
                      <a:pt x="95902" y="18083"/>
                    </a:lnTo>
                    <a:lnTo>
                      <a:pt x="132331" y="32909"/>
                    </a:lnTo>
                    <a:lnTo>
                      <a:pt x="67505" y="191931"/>
                    </a:lnTo>
                    <a:lnTo>
                      <a:pt x="78911" y="191931"/>
                    </a:lnTo>
                    <a:lnTo>
                      <a:pt x="147766" y="23035"/>
                    </a:lnTo>
                    <a:lnTo>
                      <a:pt x="136226" y="23035"/>
                    </a:lnTo>
                    <a:lnTo>
                      <a:pt x="124076" y="18083"/>
                    </a:lnTo>
                    <a:close/>
                  </a:path>
                  <a:path extrusionOk="0" h="332740" w="465455">
                    <a:moveTo>
                      <a:pt x="355695" y="85609"/>
                    </a:moveTo>
                    <a:lnTo>
                      <a:pt x="323204" y="165345"/>
                    </a:lnTo>
                    <a:lnTo>
                      <a:pt x="334762" y="165345"/>
                    </a:lnTo>
                    <a:lnTo>
                      <a:pt x="361779" y="99075"/>
                    </a:lnTo>
                    <a:lnTo>
                      <a:pt x="388715" y="99075"/>
                    </a:lnTo>
                    <a:lnTo>
                      <a:pt x="355695" y="85609"/>
                    </a:lnTo>
                    <a:close/>
                  </a:path>
                  <a:path extrusionOk="0" h="332740" w="465455">
                    <a:moveTo>
                      <a:pt x="59528" y="58312"/>
                    </a:moveTo>
                    <a:lnTo>
                      <a:pt x="31946" y="58312"/>
                    </a:lnTo>
                    <a:lnTo>
                      <a:pt x="62406" y="70709"/>
                    </a:lnTo>
                    <a:lnTo>
                      <a:pt x="43810" y="116300"/>
                    </a:lnTo>
                    <a:lnTo>
                      <a:pt x="55872" y="116300"/>
                    </a:lnTo>
                    <a:lnTo>
                      <a:pt x="78413" y="60992"/>
                    </a:lnTo>
                    <a:lnTo>
                      <a:pt x="66113" y="60992"/>
                    </a:lnTo>
                    <a:lnTo>
                      <a:pt x="59528" y="58312"/>
                    </a:lnTo>
                    <a:close/>
                  </a:path>
                  <a:path extrusionOk="0" h="332740" w="465455">
                    <a:moveTo>
                      <a:pt x="89348" y="3926"/>
                    </a:moveTo>
                    <a:lnTo>
                      <a:pt x="66113" y="60992"/>
                    </a:lnTo>
                    <a:lnTo>
                      <a:pt x="78413" y="60992"/>
                    </a:lnTo>
                    <a:lnTo>
                      <a:pt x="95902" y="18083"/>
                    </a:lnTo>
                    <a:lnTo>
                      <a:pt x="124076" y="18083"/>
                    </a:lnTo>
                    <a:lnTo>
                      <a:pt x="89348" y="3926"/>
                    </a:lnTo>
                    <a:close/>
                  </a:path>
                  <a:path extrusionOk="0" h="332740" w="465455">
                    <a:moveTo>
                      <a:pt x="145618" y="0"/>
                    </a:moveTo>
                    <a:lnTo>
                      <a:pt x="136226" y="23035"/>
                    </a:lnTo>
                    <a:lnTo>
                      <a:pt x="147766" y="23035"/>
                    </a:lnTo>
                    <a:lnTo>
                      <a:pt x="151702" y="13381"/>
                    </a:lnTo>
                    <a:lnTo>
                      <a:pt x="178432" y="13381"/>
                    </a:lnTo>
                    <a:lnTo>
                      <a:pt x="14561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grpSp>
        <p:grpSp>
          <p:nvGrpSpPr>
            <p:cNvPr id="1019" name="Google Shape;1019;p56"/>
            <p:cNvGrpSpPr/>
            <p:nvPr/>
          </p:nvGrpSpPr>
          <p:grpSpPr>
            <a:xfrm>
              <a:off x="5021006" y="2932038"/>
              <a:ext cx="704387" cy="704388"/>
              <a:chOff x="1915378" y="8772134"/>
              <a:chExt cx="723264" cy="723265"/>
            </a:xfrm>
          </p:grpSpPr>
          <p:sp>
            <p:nvSpPr>
              <p:cNvPr id="1020" name="Google Shape;1020;p56"/>
              <p:cNvSpPr/>
              <p:nvPr/>
            </p:nvSpPr>
            <p:spPr>
              <a:xfrm>
                <a:off x="1915378" y="8772134"/>
                <a:ext cx="723264" cy="723265"/>
              </a:xfrm>
              <a:custGeom>
                <a:rect b="b" l="l" r="r" t="t"/>
                <a:pathLst>
                  <a:path extrusionOk="0" h="723265" w="723264">
                    <a:moveTo>
                      <a:pt x="361612" y="0"/>
                    </a:moveTo>
                    <a:lnTo>
                      <a:pt x="312545" y="3300"/>
                    </a:lnTo>
                    <a:lnTo>
                      <a:pt x="265485" y="12915"/>
                    </a:lnTo>
                    <a:lnTo>
                      <a:pt x="220861" y="28414"/>
                    </a:lnTo>
                    <a:lnTo>
                      <a:pt x="179104" y="49365"/>
                    </a:lnTo>
                    <a:lnTo>
                      <a:pt x="140646" y="75339"/>
                    </a:lnTo>
                    <a:lnTo>
                      <a:pt x="105918" y="105905"/>
                    </a:lnTo>
                    <a:lnTo>
                      <a:pt x="75350" y="140631"/>
                    </a:lnTo>
                    <a:lnTo>
                      <a:pt x="49373" y="179087"/>
                    </a:lnTo>
                    <a:lnTo>
                      <a:pt x="28418" y="220843"/>
                    </a:lnTo>
                    <a:lnTo>
                      <a:pt x="12917" y="265468"/>
                    </a:lnTo>
                    <a:lnTo>
                      <a:pt x="3301" y="312531"/>
                    </a:lnTo>
                    <a:lnTo>
                      <a:pt x="0" y="361601"/>
                    </a:lnTo>
                    <a:lnTo>
                      <a:pt x="3301" y="410671"/>
                    </a:lnTo>
                    <a:lnTo>
                      <a:pt x="12917" y="457734"/>
                    </a:lnTo>
                    <a:lnTo>
                      <a:pt x="28418" y="502359"/>
                    </a:lnTo>
                    <a:lnTo>
                      <a:pt x="49373" y="544115"/>
                    </a:lnTo>
                    <a:lnTo>
                      <a:pt x="75350" y="582571"/>
                    </a:lnTo>
                    <a:lnTo>
                      <a:pt x="105918" y="617297"/>
                    </a:lnTo>
                    <a:lnTo>
                      <a:pt x="140646" y="647863"/>
                    </a:lnTo>
                    <a:lnTo>
                      <a:pt x="179104" y="673837"/>
                    </a:lnTo>
                    <a:lnTo>
                      <a:pt x="220861" y="694788"/>
                    </a:lnTo>
                    <a:lnTo>
                      <a:pt x="265485" y="710287"/>
                    </a:lnTo>
                    <a:lnTo>
                      <a:pt x="312545" y="719902"/>
                    </a:lnTo>
                    <a:lnTo>
                      <a:pt x="361612" y="723203"/>
                    </a:lnTo>
                    <a:lnTo>
                      <a:pt x="410680" y="719902"/>
                    </a:lnTo>
                    <a:lnTo>
                      <a:pt x="457741" y="710287"/>
                    </a:lnTo>
                    <a:lnTo>
                      <a:pt x="502365" y="694788"/>
                    </a:lnTo>
                    <a:lnTo>
                      <a:pt x="544121" y="673837"/>
                    </a:lnTo>
                    <a:lnTo>
                      <a:pt x="582577" y="647863"/>
                    </a:lnTo>
                    <a:lnTo>
                      <a:pt x="617304" y="617297"/>
                    </a:lnTo>
                    <a:lnTo>
                      <a:pt x="647870" y="582571"/>
                    </a:lnTo>
                    <a:lnTo>
                      <a:pt x="673845" y="544115"/>
                    </a:lnTo>
                    <a:lnTo>
                      <a:pt x="694797" y="502359"/>
                    </a:lnTo>
                    <a:lnTo>
                      <a:pt x="710297" y="457734"/>
                    </a:lnTo>
                    <a:lnTo>
                      <a:pt x="719912" y="410671"/>
                    </a:lnTo>
                    <a:lnTo>
                      <a:pt x="723213" y="361601"/>
                    </a:lnTo>
                    <a:lnTo>
                      <a:pt x="719912" y="312531"/>
                    </a:lnTo>
                    <a:lnTo>
                      <a:pt x="710297" y="265468"/>
                    </a:lnTo>
                    <a:lnTo>
                      <a:pt x="694797" y="220843"/>
                    </a:lnTo>
                    <a:lnTo>
                      <a:pt x="673845" y="179087"/>
                    </a:lnTo>
                    <a:lnTo>
                      <a:pt x="647870" y="140631"/>
                    </a:lnTo>
                    <a:lnTo>
                      <a:pt x="617304" y="105905"/>
                    </a:lnTo>
                    <a:lnTo>
                      <a:pt x="582577" y="75339"/>
                    </a:lnTo>
                    <a:lnTo>
                      <a:pt x="544121" y="49365"/>
                    </a:lnTo>
                    <a:lnTo>
                      <a:pt x="502365" y="28414"/>
                    </a:lnTo>
                    <a:lnTo>
                      <a:pt x="457741" y="12915"/>
                    </a:lnTo>
                    <a:lnTo>
                      <a:pt x="410680" y="3300"/>
                    </a:lnTo>
                    <a:lnTo>
                      <a:pt x="361612" y="0"/>
                    </a:lnTo>
                    <a:close/>
                  </a:path>
                </a:pathLst>
              </a:custGeom>
              <a:solidFill>
                <a:srgbClr val="69338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sp>
            <p:nvSpPr>
              <p:cNvPr id="1021" name="Google Shape;1021;p56"/>
              <p:cNvSpPr/>
              <p:nvPr/>
            </p:nvSpPr>
            <p:spPr>
              <a:xfrm>
                <a:off x="2113445" y="9157655"/>
                <a:ext cx="327660" cy="203834"/>
              </a:xfrm>
              <a:custGeom>
                <a:rect b="b" l="l" r="r" t="t"/>
                <a:pathLst>
                  <a:path extrusionOk="0" h="203834" w="327660">
                    <a:moveTo>
                      <a:pt x="1578" y="0"/>
                    </a:moveTo>
                    <a:lnTo>
                      <a:pt x="1285" y="0"/>
                    </a:lnTo>
                    <a:lnTo>
                      <a:pt x="0" y="1162"/>
                    </a:lnTo>
                    <a:lnTo>
                      <a:pt x="20" y="151597"/>
                    </a:lnTo>
                    <a:lnTo>
                      <a:pt x="1591" y="153126"/>
                    </a:lnTo>
                    <a:lnTo>
                      <a:pt x="7533" y="153586"/>
                    </a:lnTo>
                    <a:lnTo>
                      <a:pt x="7259" y="153586"/>
                    </a:lnTo>
                    <a:lnTo>
                      <a:pt x="46614" y="158726"/>
                    </a:lnTo>
                    <a:lnTo>
                      <a:pt x="84980" y="168367"/>
                    </a:lnTo>
                    <a:lnTo>
                      <a:pt x="122111" y="182438"/>
                    </a:lnTo>
                    <a:lnTo>
                      <a:pt x="157628" y="200643"/>
                    </a:lnTo>
                    <a:lnTo>
                      <a:pt x="162068" y="203229"/>
                    </a:lnTo>
                    <a:lnTo>
                      <a:pt x="165261" y="203072"/>
                    </a:lnTo>
                    <a:lnTo>
                      <a:pt x="169435" y="200643"/>
                    </a:lnTo>
                    <a:lnTo>
                      <a:pt x="187655" y="191292"/>
                    </a:lnTo>
                    <a:lnTo>
                      <a:pt x="164539" y="191292"/>
                    </a:lnTo>
                    <a:lnTo>
                      <a:pt x="162267" y="191104"/>
                    </a:lnTo>
                    <a:lnTo>
                      <a:pt x="159153" y="189376"/>
                    </a:lnTo>
                    <a:lnTo>
                      <a:pt x="125023" y="172290"/>
                    </a:lnTo>
                    <a:lnTo>
                      <a:pt x="89841" y="158965"/>
                    </a:lnTo>
                    <a:lnTo>
                      <a:pt x="53443" y="149450"/>
                    </a:lnTo>
                    <a:lnTo>
                      <a:pt x="15800" y="143869"/>
                    </a:lnTo>
                    <a:lnTo>
                      <a:pt x="14261" y="143712"/>
                    </a:lnTo>
                    <a:lnTo>
                      <a:pt x="12732" y="143430"/>
                    </a:lnTo>
                    <a:lnTo>
                      <a:pt x="10983" y="143168"/>
                    </a:lnTo>
                    <a:lnTo>
                      <a:pt x="10983" y="11633"/>
                    </a:lnTo>
                    <a:lnTo>
                      <a:pt x="71547" y="11633"/>
                    </a:lnTo>
                    <a:lnTo>
                      <a:pt x="49140" y="5979"/>
                    </a:lnTo>
                    <a:lnTo>
                      <a:pt x="8456" y="471"/>
                    </a:lnTo>
                    <a:lnTo>
                      <a:pt x="7650" y="471"/>
                    </a:lnTo>
                    <a:lnTo>
                      <a:pt x="1578" y="0"/>
                    </a:lnTo>
                    <a:close/>
                  </a:path>
                  <a:path extrusionOk="0" h="203834" w="327660">
                    <a:moveTo>
                      <a:pt x="327081" y="11476"/>
                    </a:moveTo>
                    <a:lnTo>
                      <a:pt x="315990" y="11476"/>
                    </a:lnTo>
                    <a:lnTo>
                      <a:pt x="315990" y="143168"/>
                    </a:lnTo>
                    <a:lnTo>
                      <a:pt x="315820" y="143168"/>
                    </a:lnTo>
                    <a:lnTo>
                      <a:pt x="308943" y="144016"/>
                    </a:lnTo>
                    <a:lnTo>
                      <a:pt x="301833" y="144770"/>
                    </a:lnTo>
                    <a:lnTo>
                      <a:pt x="294734" y="145796"/>
                    </a:lnTo>
                    <a:lnTo>
                      <a:pt x="229266" y="161610"/>
                    </a:lnTo>
                    <a:lnTo>
                      <a:pt x="167921" y="189376"/>
                    </a:lnTo>
                    <a:lnTo>
                      <a:pt x="164539" y="191292"/>
                    </a:lnTo>
                    <a:lnTo>
                      <a:pt x="187655" y="191292"/>
                    </a:lnTo>
                    <a:lnTo>
                      <a:pt x="204930" y="182438"/>
                    </a:lnTo>
                    <a:lnTo>
                      <a:pt x="241596" y="168531"/>
                    </a:lnTo>
                    <a:lnTo>
                      <a:pt x="279321" y="158965"/>
                    </a:lnTo>
                    <a:lnTo>
                      <a:pt x="279069" y="158965"/>
                    </a:lnTo>
                    <a:lnTo>
                      <a:pt x="318974" y="153586"/>
                    </a:lnTo>
                    <a:lnTo>
                      <a:pt x="324804" y="153126"/>
                    </a:lnTo>
                    <a:lnTo>
                      <a:pt x="325771" y="153126"/>
                    </a:lnTo>
                    <a:lnTo>
                      <a:pt x="327099" y="151932"/>
                    </a:lnTo>
                    <a:lnTo>
                      <a:pt x="327081" y="11476"/>
                    </a:lnTo>
                    <a:close/>
                  </a:path>
                  <a:path extrusionOk="0" h="203834" w="327660">
                    <a:moveTo>
                      <a:pt x="71547" y="11633"/>
                    </a:moveTo>
                    <a:lnTo>
                      <a:pt x="10983" y="11633"/>
                    </a:lnTo>
                    <a:lnTo>
                      <a:pt x="25936" y="13062"/>
                    </a:lnTo>
                    <a:lnTo>
                      <a:pt x="40653" y="15214"/>
                    </a:lnTo>
                    <a:lnTo>
                      <a:pt x="91313" y="28121"/>
                    </a:lnTo>
                    <a:lnTo>
                      <a:pt x="133295" y="44998"/>
                    </a:lnTo>
                    <a:lnTo>
                      <a:pt x="158330" y="59799"/>
                    </a:lnTo>
                    <a:lnTo>
                      <a:pt x="158203" y="143168"/>
                    </a:lnTo>
                    <a:lnTo>
                      <a:pt x="158107" y="151597"/>
                    </a:lnTo>
                    <a:lnTo>
                      <a:pt x="157828" y="153126"/>
                    </a:lnTo>
                    <a:lnTo>
                      <a:pt x="158560" y="154183"/>
                    </a:lnTo>
                    <a:lnTo>
                      <a:pt x="159722" y="155932"/>
                    </a:lnTo>
                    <a:lnTo>
                      <a:pt x="161838" y="158309"/>
                    </a:lnTo>
                    <a:lnTo>
                      <a:pt x="165241" y="158026"/>
                    </a:lnTo>
                    <a:lnTo>
                      <a:pt x="167137" y="155932"/>
                    </a:lnTo>
                    <a:lnTo>
                      <a:pt x="169198" y="153126"/>
                    </a:lnTo>
                    <a:lnTo>
                      <a:pt x="169379" y="153126"/>
                    </a:lnTo>
                    <a:lnTo>
                      <a:pt x="169161" y="152199"/>
                    </a:lnTo>
                    <a:lnTo>
                      <a:pt x="169098" y="151932"/>
                    </a:lnTo>
                    <a:lnTo>
                      <a:pt x="169019" y="151597"/>
                    </a:lnTo>
                    <a:lnTo>
                      <a:pt x="168918" y="151168"/>
                    </a:lnTo>
                    <a:lnTo>
                      <a:pt x="168874" y="58102"/>
                    </a:lnTo>
                    <a:lnTo>
                      <a:pt x="171712" y="56500"/>
                    </a:lnTo>
                    <a:lnTo>
                      <a:pt x="187097" y="48846"/>
                    </a:lnTo>
                    <a:lnTo>
                      <a:pt x="164277" y="48846"/>
                    </a:lnTo>
                    <a:lnTo>
                      <a:pt x="162560" y="48689"/>
                    </a:lnTo>
                    <a:lnTo>
                      <a:pt x="160209" y="47370"/>
                    </a:lnTo>
                    <a:lnTo>
                      <a:pt x="124364" y="29448"/>
                    </a:lnTo>
                    <a:lnTo>
                      <a:pt x="87400" y="15633"/>
                    </a:lnTo>
                    <a:lnTo>
                      <a:pt x="71547" y="11633"/>
                    </a:lnTo>
                    <a:close/>
                  </a:path>
                  <a:path extrusionOk="0" h="203834" w="327660">
                    <a:moveTo>
                      <a:pt x="324963" y="0"/>
                    </a:moveTo>
                    <a:lnTo>
                      <a:pt x="314666" y="806"/>
                    </a:lnTo>
                    <a:lnTo>
                      <a:pt x="312943" y="806"/>
                    </a:lnTo>
                    <a:lnTo>
                      <a:pt x="309823" y="1162"/>
                    </a:lnTo>
                    <a:lnTo>
                      <a:pt x="235811" y="16882"/>
                    </a:lnTo>
                    <a:lnTo>
                      <a:pt x="166832" y="47370"/>
                    </a:lnTo>
                    <a:lnTo>
                      <a:pt x="164277" y="48846"/>
                    </a:lnTo>
                    <a:lnTo>
                      <a:pt x="187097" y="48846"/>
                    </a:lnTo>
                    <a:lnTo>
                      <a:pt x="205877" y="39503"/>
                    </a:lnTo>
                    <a:lnTo>
                      <a:pt x="241255" y="26260"/>
                    </a:lnTo>
                    <a:lnTo>
                      <a:pt x="277931" y="16882"/>
                    </a:lnTo>
                    <a:lnTo>
                      <a:pt x="315990" y="11476"/>
                    </a:lnTo>
                    <a:lnTo>
                      <a:pt x="327081" y="11476"/>
                    </a:lnTo>
                    <a:lnTo>
                      <a:pt x="327079" y="1780"/>
                    </a:lnTo>
                    <a:lnTo>
                      <a:pt x="32496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pic>
            <p:nvPicPr>
              <p:cNvPr id="1022" name="Google Shape;1022;p56"/>
              <p:cNvPicPr preferRelativeResize="0"/>
              <p:nvPr/>
            </p:nvPicPr>
            <p:blipFill rotWithShape="1">
              <a:blip r:embed="rId4">
                <a:alphaModFix/>
              </a:blip>
              <a:srcRect b="0" l="0" r="0" t="0"/>
              <a:stretch/>
            </p:blipFill>
            <p:spPr>
              <a:xfrm>
                <a:off x="2163405" y="8908151"/>
                <a:ext cx="225574" cy="226254"/>
              </a:xfrm>
              <a:prstGeom prst="rect">
                <a:avLst/>
              </a:prstGeom>
              <a:noFill/>
              <a:ln>
                <a:noFill/>
              </a:ln>
            </p:spPr>
          </p:pic>
        </p:grpSp>
        <p:grpSp>
          <p:nvGrpSpPr>
            <p:cNvPr id="1023" name="Google Shape;1023;p56"/>
            <p:cNvGrpSpPr/>
            <p:nvPr/>
          </p:nvGrpSpPr>
          <p:grpSpPr>
            <a:xfrm>
              <a:off x="6614232" y="2183660"/>
              <a:ext cx="704387" cy="704388"/>
              <a:chOff x="3551302" y="8003700"/>
              <a:chExt cx="723264" cy="723265"/>
            </a:xfrm>
          </p:grpSpPr>
          <p:sp>
            <p:nvSpPr>
              <p:cNvPr id="1024" name="Google Shape;1024;p56"/>
              <p:cNvSpPr/>
              <p:nvPr/>
            </p:nvSpPr>
            <p:spPr>
              <a:xfrm>
                <a:off x="3551302" y="8003700"/>
                <a:ext cx="723264" cy="723265"/>
              </a:xfrm>
              <a:custGeom>
                <a:rect b="b" l="l" r="r" t="t"/>
                <a:pathLst>
                  <a:path extrusionOk="0" h="723265" w="723264">
                    <a:moveTo>
                      <a:pt x="361612" y="0"/>
                    </a:moveTo>
                    <a:lnTo>
                      <a:pt x="312545" y="3300"/>
                    </a:lnTo>
                    <a:lnTo>
                      <a:pt x="265485" y="12915"/>
                    </a:lnTo>
                    <a:lnTo>
                      <a:pt x="220861" y="28414"/>
                    </a:lnTo>
                    <a:lnTo>
                      <a:pt x="179104" y="49365"/>
                    </a:lnTo>
                    <a:lnTo>
                      <a:pt x="140646" y="75339"/>
                    </a:lnTo>
                    <a:lnTo>
                      <a:pt x="105918" y="105905"/>
                    </a:lnTo>
                    <a:lnTo>
                      <a:pt x="75350" y="140631"/>
                    </a:lnTo>
                    <a:lnTo>
                      <a:pt x="49373" y="179087"/>
                    </a:lnTo>
                    <a:lnTo>
                      <a:pt x="28418" y="220843"/>
                    </a:lnTo>
                    <a:lnTo>
                      <a:pt x="12917" y="265468"/>
                    </a:lnTo>
                    <a:lnTo>
                      <a:pt x="3301" y="312531"/>
                    </a:lnTo>
                    <a:lnTo>
                      <a:pt x="0" y="361601"/>
                    </a:lnTo>
                    <a:lnTo>
                      <a:pt x="3301" y="410671"/>
                    </a:lnTo>
                    <a:lnTo>
                      <a:pt x="12917" y="457734"/>
                    </a:lnTo>
                    <a:lnTo>
                      <a:pt x="28418" y="502359"/>
                    </a:lnTo>
                    <a:lnTo>
                      <a:pt x="49373" y="544115"/>
                    </a:lnTo>
                    <a:lnTo>
                      <a:pt x="75350" y="582571"/>
                    </a:lnTo>
                    <a:lnTo>
                      <a:pt x="105918" y="617297"/>
                    </a:lnTo>
                    <a:lnTo>
                      <a:pt x="140646" y="647863"/>
                    </a:lnTo>
                    <a:lnTo>
                      <a:pt x="179104" y="673837"/>
                    </a:lnTo>
                    <a:lnTo>
                      <a:pt x="220861" y="694788"/>
                    </a:lnTo>
                    <a:lnTo>
                      <a:pt x="265485" y="710287"/>
                    </a:lnTo>
                    <a:lnTo>
                      <a:pt x="312545" y="719902"/>
                    </a:lnTo>
                    <a:lnTo>
                      <a:pt x="361612" y="723203"/>
                    </a:lnTo>
                    <a:lnTo>
                      <a:pt x="410680" y="719902"/>
                    </a:lnTo>
                    <a:lnTo>
                      <a:pt x="457741" y="710287"/>
                    </a:lnTo>
                    <a:lnTo>
                      <a:pt x="502365" y="694788"/>
                    </a:lnTo>
                    <a:lnTo>
                      <a:pt x="544121" y="673837"/>
                    </a:lnTo>
                    <a:lnTo>
                      <a:pt x="582577" y="647863"/>
                    </a:lnTo>
                    <a:lnTo>
                      <a:pt x="617304" y="617297"/>
                    </a:lnTo>
                    <a:lnTo>
                      <a:pt x="647870" y="582571"/>
                    </a:lnTo>
                    <a:lnTo>
                      <a:pt x="673845" y="544115"/>
                    </a:lnTo>
                    <a:lnTo>
                      <a:pt x="694797" y="502359"/>
                    </a:lnTo>
                    <a:lnTo>
                      <a:pt x="710297" y="457734"/>
                    </a:lnTo>
                    <a:lnTo>
                      <a:pt x="719912" y="410671"/>
                    </a:lnTo>
                    <a:lnTo>
                      <a:pt x="723213" y="361601"/>
                    </a:lnTo>
                    <a:lnTo>
                      <a:pt x="719912" y="312531"/>
                    </a:lnTo>
                    <a:lnTo>
                      <a:pt x="710297" y="265468"/>
                    </a:lnTo>
                    <a:lnTo>
                      <a:pt x="694797" y="220843"/>
                    </a:lnTo>
                    <a:lnTo>
                      <a:pt x="673845" y="179087"/>
                    </a:lnTo>
                    <a:lnTo>
                      <a:pt x="647870" y="140631"/>
                    </a:lnTo>
                    <a:lnTo>
                      <a:pt x="617304" y="105905"/>
                    </a:lnTo>
                    <a:lnTo>
                      <a:pt x="582577" y="75339"/>
                    </a:lnTo>
                    <a:lnTo>
                      <a:pt x="544121" y="49365"/>
                    </a:lnTo>
                    <a:lnTo>
                      <a:pt x="502365" y="28414"/>
                    </a:lnTo>
                    <a:lnTo>
                      <a:pt x="457741" y="12915"/>
                    </a:lnTo>
                    <a:lnTo>
                      <a:pt x="410680" y="3300"/>
                    </a:lnTo>
                    <a:lnTo>
                      <a:pt x="361612" y="0"/>
                    </a:lnTo>
                    <a:close/>
                  </a:path>
                </a:pathLst>
              </a:custGeom>
              <a:solidFill>
                <a:srgbClr val="FF9E1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sp>
            <p:nvSpPr>
              <p:cNvPr id="1025" name="Google Shape;1025;p56"/>
              <p:cNvSpPr/>
              <p:nvPr/>
            </p:nvSpPr>
            <p:spPr>
              <a:xfrm>
                <a:off x="3795184" y="8152184"/>
                <a:ext cx="235585" cy="426720"/>
              </a:xfrm>
              <a:custGeom>
                <a:rect b="b" l="l" r="r" t="t"/>
                <a:pathLst>
                  <a:path extrusionOk="0" h="426720" w="235585">
                    <a:moveTo>
                      <a:pt x="225556" y="47317"/>
                    </a:moveTo>
                    <a:lnTo>
                      <a:pt x="10173" y="47317"/>
                    </a:lnTo>
                    <a:lnTo>
                      <a:pt x="848" y="48605"/>
                    </a:lnTo>
                    <a:lnTo>
                      <a:pt x="0" y="49569"/>
                    </a:lnTo>
                    <a:lnTo>
                      <a:pt x="68" y="376407"/>
                    </a:lnTo>
                    <a:lnTo>
                      <a:pt x="1518" y="378009"/>
                    </a:lnTo>
                    <a:lnTo>
                      <a:pt x="10575" y="378983"/>
                    </a:lnTo>
                    <a:lnTo>
                      <a:pt x="12817" y="380847"/>
                    </a:lnTo>
                    <a:lnTo>
                      <a:pt x="20394" y="392935"/>
                    </a:lnTo>
                    <a:lnTo>
                      <a:pt x="26491" y="402786"/>
                    </a:lnTo>
                    <a:lnTo>
                      <a:pt x="32273" y="412260"/>
                    </a:lnTo>
                    <a:lnTo>
                      <a:pt x="39794" y="424730"/>
                    </a:lnTo>
                    <a:lnTo>
                      <a:pt x="42396" y="426227"/>
                    </a:lnTo>
                    <a:lnTo>
                      <a:pt x="193041" y="426227"/>
                    </a:lnTo>
                    <a:lnTo>
                      <a:pt x="195669" y="424730"/>
                    </a:lnTo>
                    <a:lnTo>
                      <a:pt x="202711" y="413024"/>
                    </a:lnTo>
                    <a:lnTo>
                      <a:pt x="48388" y="413024"/>
                    </a:lnTo>
                    <a:lnTo>
                      <a:pt x="43613" y="405408"/>
                    </a:lnTo>
                    <a:lnTo>
                      <a:pt x="27301" y="378983"/>
                    </a:lnTo>
                    <a:lnTo>
                      <a:pt x="225220" y="378983"/>
                    </a:lnTo>
                    <a:lnTo>
                      <a:pt x="233565" y="378009"/>
                    </a:lnTo>
                    <a:lnTo>
                      <a:pt x="233966" y="378009"/>
                    </a:lnTo>
                    <a:lnTo>
                      <a:pt x="235427" y="376407"/>
                    </a:lnTo>
                    <a:lnTo>
                      <a:pt x="235428" y="365088"/>
                    </a:lnTo>
                    <a:lnTo>
                      <a:pt x="13402" y="365088"/>
                    </a:lnTo>
                    <a:lnTo>
                      <a:pt x="13402" y="315110"/>
                    </a:lnTo>
                    <a:lnTo>
                      <a:pt x="17685" y="314315"/>
                    </a:lnTo>
                    <a:lnTo>
                      <a:pt x="26145" y="312870"/>
                    </a:lnTo>
                    <a:lnTo>
                      <a:pt x="29475" y="312042"/>
                    </a:lnTo>
                    <a:lnTo>
                      <a:pt x="46197" y="306302"/>
                    </a:lnTo>
                    <a:lnTo>
                      <a:pt x="54724" y="301498"/>
                    </a:lnTo>
                    <a:lnTo>
                      <a:pt x="13402" y="301498"/>
                    </a:lnTo>
                    <a:lnTo>
                      <a:pt x="13402" y="61118"/>
                    </a:lnTo>
                    <a:lnTo>
                      <a:pt x="235457" y="61118"/>
                    </a:lnTo>
                    <a:lnTo>
                      <a:pt x="235458" y="49904"/>
                    </a:lnTo>
                    <a:lnTo>
                      <a:pt x="233930" y="48218"/>
                    </a:lnTo>
                    <a:lnTo>
                      <a:pt x="225556" y="47317"/>
                    </a:lnTo>
                    <a:close/>
                  </a:path>
                  <a:path extrusionOk="0" h="426720" w="235585">
                    <a:moveTo>
                      <a:pt x="224862" y="378983"/>
                    </a:moveTo>
                    <a:lnTo>
                      <a:pt x="208147" y="378983"/>
                    </a:lnTo>
                    <a:lnTo>
                      <a:pt x="202758" y="387810"/>
                    </a:lnTo>
                    <a:lnTo>
                      <a:pt x="195603" y="399431"/>
                    </a:lnTo>
                    <a:lnTo>
                      <a:pt x="192076" y="405098"/>
                    </a:lnTo>
                    <a:lnTo>
                      <a:pt x="187564" y="412260"/>
                    </a:lnTo>
                    <a:lnTo>
                      <a:pt x="187391" y="412260"/>
                    </a:lnTo>
                    <a:lnTo>
                      <a:pt x="185355" y="413024"/>
                    </a:lnTo>
                    <a:lnTo>
                      <a:pt x="202711" y="413024"/>
                    </a:lnTo>
                    <a:lnTo>
                      <a:pt x="208840" y="402994"/>
                    </a:lnTo>
                    <a:lnTo>
                      <a:pt x="214963" y="393109"/>
                    </a:lnTo>
                    <a:lnTo>
                      <a:pt x="222642" y="380847"/>
                    </a:lnTo>
                    <a:lnTo>
                      <a:pt x="224862" y="378983"/>
                    </a:lnTo>
                    <a:close/>
                  </a:path>
                  <a:path extrusionOk="0" h="426720" w="235585">
                    <a:moveTo>
                      <a:pt x="235451" y="124498"/>
                    </a:moveTo>
                    <a:lnTo>
                      <a:pt x="222045" y="124498"/>
                    </a:lnTo>
                    <a:lnTo>
                      <a:pt x="222045" y="365088"/>
                    </a:lnTo>
                    <a:lnTo>
                      <a:pt x="235428" y="365088"/>
                    </a:lnTo>
                    <a:lnTo>
                      <a:pt x="235451" y="124498"/>
                    </a:lnTo>
                    <a:close/>
                  </a:path>
                  <a:path extrusionOk="0" h="426720" w="235585">
                    <a:moveTo>
                      <a:pt x="235457" y="61118"/>
                    </a:moveTo>
                    <a:lnTo>
                      <a:pt x="222118" y="61118"/>
                    </a:lnTo>
                    <a:lnTo>
                      <a:pt x="222118" y="111630"/>
                    </a:lnTo>
                    <a:lnTo>
                      <a:pt x="220883" y="111630"/>
                    </a:lnTo>
                    <a:lnTo>
                      <a:pt x="177952" y="125964"/>
                    </a:lnTo>
                    <a:lnTo>
                      <a:pt x="147001" y="153078"/>
                    </a:lnTo>
                    <a:lnTo>
                      <a:pt x="125911" y="184985"/>
                    </a:lnTo>
                    <a:lnTo>
                      <a:pt x="109850" y="214161"/>
                    </a:lnTo>
                    <a:lnTo>
                      <a:pt x="103052" y="226896"/>
                    </a:lnTo>
                    <a:lnTo>
                      <a:pt x="79086" y="263667"/>
                    </a:lnTo>
                    <a:lnTo>
                      <a:pt x="37792" y="295627"/>
                    </a:lnTo>
                    <a:lnTo>
                      <a:pt x="14801" y="301268"/>
                    </a:lnTo>
                    <a:lnTo>
                      <a:pt x="14931" y="301268"/>
                    </a:lnTo>
                    <a:lnTo>
                      <a:pt x="13402" y="301498"/>
                    </a:lnTo>
                    <a:lnTo>
                      <a:pt x="54724" y="301498"/>
                    </a:lnTo>
                    <a:lnTo>
                      <a:pt x="90793" y="269991"/>
                    </a:lnTo>
                    <a:lnTo>
                      <a:pt x="116408" y="230189"/>
                    </a:lnTo>
                    <a:lnTo>
                      <a:pt x="130039" y="203445"/>
                    </a:lnTo>
                    <a:lnTo>
                      <a:pt x="137770" y="189443"/>
                    </a:lnTo>
                    <a:lnTo>
                      <a:pt x="168483" y="149639"/>
                    </a:lnTo>
                    <a:lnTo>
                      <a:pt x="208485" y="127106"/>
                    </a:lnTo>
                    <a:lnTo>
                      <a:pt x="219103" y="125064"/>
                    </a:lnTo>
                    <a:lnTo>
                      <a:pt x="222045" y="124498"/>
                    </a:lnTo>
                    <a:lnTo>
                      <a:pt x="235451" y="124498"/>
                    </a:lnTo>
                    <a:lnTo>
                      <a:pt x="235457" y="61118"/>
                    </a:lnTo>
                    <a:close/>
                  </a:path>
                  <a:path extrusionOk="0" h="426720" w="235585">
                    <a:moveTo>
                      <a:pt x="193062" y="0"/>
                    </a:moveTo>
                    <a:lnTo>
                      <a:pt x="42417" y="0"/>
                    </a:lnTo>
                    <a:lnTo>
                      <a:pt x="39776" y="1518"/>
                    </a:lnTo>
                    <a:lnTo>
                      <a:pt x="31634" y="15045"/>
                    </a:lnTo>
                    <a:lnTo>
                      <a:pt x="25641" y="24835"/>
                    </a:lnTo>
                    <a:lnTo>
                      <a:pt x="19686" y="34451"/>
                    </a:lnTo>
                    <a:lnTo>
                      <a:pt x="12816" y="45433"/>
                    </a:lnTo>
                    <a:lnTo>
                      <a:pt x="10820" y="47317"/>
                    </a:lnTo>
                    <a:lnTo>
                      <a:pt x="27255" y="47317"/>
                    </a:lnTo>
                    <a:lnTo>
                      <a:pt x="39903" y="26745"/>
                    </a:lnTo>
                    <a:lnTo>
                      <a:pt x="43464" y="21015"/>
                    </a:lnTo>
                    <a:lnTo>
                      <a:pt x="48040" y="13748"/>
                    </a:lnTo>
                    <a:lnTo>
                      <a:pt x="50364" y="13203"/>
                    </a:lnTo>
                    <a:lnTo>
                      <a:pt x="202705" y="13203"/>
                    </a:lnTo>
                    <a:lnTo>
                      <a:pt x="197889" y="5214"/>
                    </a:lnTo>
                    <a:lnTo>
                      <a:pt x="195690" y="1518"/>
                    </a:lnTo>
                    <a:lnTo>
                      <a:pt x="193062" y="0"/>
                    </a:lnTo>
                    <a:close/>
                  </a:path>
                  <a:path extrusionOk="0" h="426720" w="235585">
                    <a:moveTo>
                      <a:pt x="202705" y="13203"/>
                    </a:moveTo>
                    <a:lnTo>
                      <a:pt x="185125" y="13203"/>
                    </a:lnTo>
                    <a:lnTo>
                      <a:pt x="187418" y="13748"/>
                    </a:lnTo>
                    <a:lnTo>
                      <a:pt x="188261" y="15045"/>
                    </a:lnTo>
                    <a:lnTo>
                      <a:pt x="192002" y="21015"/>
                    </a:lnTo>
                    <a:lnTo>
                      <a:pt x="202870" y="38627"/>
                    </a:lnTo>
                    <a:lnTo>
                      <a:pt x="208203" y="47317"/>
                    </a:lnTo>
                    <a:lnTo>
                      <a:pt x="224971" y="47317"/>
                    </a:lnTo>
                    <a:lnTo>
                      <a:pt x="222694" y="45433"/>
                    </a:lnTo>
                    <a:lnTo>
                      <a:pt x="215047" y="33259"/>
                    </a:lnTo>
                    <a:lnTo>
                      <a:pt x="208937" y="23405"/>
                    </a:lnTo>
                    <a:lnTo>
                      <a:pt x="202705" y="1320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grpSp>
        <p:grpSp>
          <p:nvGrpSpPr>
            <p:cNvPr id="1026" name="Google Shape;1026;p56"/>
            <p:cNvGrpSpPr/>
            <p:nvPr/>
          </p:nvGrpSpPr>
          <p:grpSpPr>
            <a:xfrm>
              <a:off x="7406047" y="2183660"/>
              <a:ext cx="704387" cy="704388"/>
              <a:chOff x="4364337" y="8003700"/>
              <a:chExt cx="723264" cy="723265"/>
            </a:xfrm>
          </p:grpSpPr>
          <p:sp>
            <p:nvSpPr>
              <p:cNvPr id="1027" name="Google Shape;1027;p56"/>
              <p:cNvSpPr/>
              <p:nvPr/>
            </p:nvSpPr>
            <p:spPr>
              <a:xfrm>
                <a:off x="4364337" y="8003700"/>
                <a:ext cx="723264" cy="723265"/>
              </a:xfrm>
              <a:custGeom>
                <a:rect b="b" l="l" r="r" t="t"/>
                <a:pathLst>
                  <a:path extrusionOk="0" h="723265" w="723264">
                    <a:moveTo>
                      <a:pt x="361612" y="0"/>
                    </a:moveTo>
                    <a:lnTo>
                      <a:pt x="312541" y="3300"/>
                    </a:lnTo>
                    <a:lnTo>
                      <a:pt x="265478" y="12915"/>
                    </a:lnTo>
                    <a:lnTo>
                      <a:pt x="220852" y="28414"/>
                    </a:lnTo>
                    <a:lnTo>
                      <a:pt x="179095" y="49365"/>
                    </a:lnTo>
                    <a:lnTo>
                      <a:pt x="140637" y="75339"/>
                    </a:lnTo>
                    <a:lnTo>
                      <a:pt x="105910" y="105905"/>
                    </a:lnTo>
                    <a:lnTo>
                      <a:pt x="75343" y="140631"/>
                    </a:lnTo>
                    <a:lnTo>
                      <a:pt x="49368" y="179087"/>
                    </a:lnTo>
                    <a:lnTo>
                      <a:pt x="28416" y="220843"/>
                    </a:lnTo>
                    <a:lnTo>
                      <a:pt x="12916" y="265468"/>
                    </a:lnTo>
                    <a:lnTo>
                      <a:pt x="3300" y="312531"/>
                    </a:lnTo>
                    <a:lnTo>
                      <a:pt x="0" y="361601"/>
                    </a:lnTo>
                    <a:lnTo>
                      <a:pt x="3300" y="410671"/>
                    </a:lnTo>
                    <a:lnTo>
                      <a:pt x="12916" y="457734"/>
                    </a:lnTo>
                    <a:lnTo>
                      <a:pt x="28416" y="502359"/>
                    </a:lnTo>
                    <a:lnTo>
                      <a:pt x="49368" y="544115"/>
                    </a:lnTo>
                    <a:lnTo>
                      <a:pt x="75343" y="582571"/>
                    </a:lnTo>
                    <a:lnTo>
                      <a:pt x="105910" y="617297"/>
                    </a:lnTo>
                    <a:lnTo>
                      <a:pt x="140637" y="647863"/>
                    </a:lnTo>
                    <a:lnTo>
                      <a:pt x="179095" y="673837"/>
                    </a:lnTo>
                    <a:lnTo>
                      <a:pt x="220852" y="694788"/>
                    </a:lnTo>
                    <a:lnTo>
                      <a:pt x="265478" y="710287"/>
                    </a:lnTo>
                    <a:lnTo>
                      <a:pt x="312541" y="719902"/>
                    </a:lnTo>
                    <a:lnTo>
                      <a:pt x="361612" y="723203"/>
                    </a:lnTo>
                    <a:lnTo>
                      <a:pt x="410680" y="719902"/>
                    </a:lnTo>
                    <a:lnTo>
                      <a:pt x="457741" y="710287"/>
                    </a:lnTo>
                    <a:lnTo>
                      <a:pt x="502365" y="694788"/>
                    </a:lnTo>
                    <a:lnTo>
                      <a:pt x="544121" y="673837"/>
                    </a:lnTo>
                    <a:lnTo>
                      <a:pt x="582577" y="647863"/>
                    </a:lnTo>
                    <a:lnTo>
                      <a:pt x="617304" y="617297"/>
                    </a:lnTo>
                    <a:lnTo>
                      <a:pt x="647870" y="582571"/>
                    </a:lnTo>
                    <a:lnTo>
                      <a:pt x="673845" y="544115"/>
                    </a:lnTo>
                    <a:lnTo>
                      <a:pt x="694797" y="502359"/>
                    </a:lnTo>
                    <a:lnTo>
                      <a:pt x="710297" y="457734"/>
                    </a:lnTo>
                    <a:lnTo>
                      <a:pt x="719912" y="410671"/>
                    </a:lnTo>
                    <a:lnTo>
                      <a:pt x="723213" y="361601"/>
                    </a:lnTo>
                    <a:lnTo>
                      <a:pt x="719912" y="312531"/>
                    </a:lnTo>
                    <a:lnTo>
                      <a:pt x="710297" y="265468"/>
                    </a:lnTo>
                    <a:lnTo>
                      <a:pt x="694797" y="220843"/>
                    </a:lnTo>
                    <a:lnTo>
                      <a:pt x="673845" y="179087"/>
                    </a:lnTo>
                    <a:lnTo>
                      <a:pt x="647870" y="140631"/>
                    </a:lnTo>
                    <a:lnTo>
                      <a:pt x="617304" y="105905"/>
                    </a:lnTo>
                    <a:lnTo>
                      <a:pt x="582577" y="75339"/>
                    </a:lnTo>
                    <a:lnTo>
                      <a:pt x="544121" y="49365"/>
                    </a:lnTo>
                    <a:lnTo>
                      <a:pt x="502365" y="28414"/>
                    </a:lnTo>
                    <a:lnTo>
                      <a:pt x="457741" y="12915"/>
                    </a:lnTo>
                    <a:lnTo>
                      <a:pt x="410680" y="3300"/>
                    </a:lnTo>
                    <a:lnTo>
                      <a:pt x="361612" y="0"/>
                    </a:lnTo>
                    <a:close/>
                  </a:path>
                </a:pathLst>
              </a:custGeom>
              <a:solidFill>
                <a:srgbClr val="FF9E1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sp>
            <p:nvSpPr>
              <p:cNvPr id="1028" name="Google Shape;1028;p56"/>
              <p:cNvSpPr/>
              <p:nvPr/>
            </p:nvSpPr>
            <p:spPr>
              <a:xfrm>
                <a:off x="4522419" y="8142166"/>
                <a:ext cx="407670" cy="447040"/>
              </a:xfrm>
              <a:custGeom>
                <a:rect b="b" l="l" r="r" t="t"/>
                <a:pathLst>
                  <a:path extrusionOk="0" h="447040" w="407670">
                    <a:moveTo>
                      <a:pt x="226529" y="319227"/>
                    </a:moveTo>
                    <a:lnTo>
                      <a:pt x="226517" y="316369"/>
                    </a:lnTo>
                    <a:lnTo>
                      <a:pt x="226466" y="312750"/>
                    </a:lnTo>
                    <a:lnTo>
                      <a:pt x="223774" y="311785"/>
                    </a:lnTo>
                    <a:lnTo>
                      <a:pt x="217868" y="311543"/>
                    </a:lnTo>
                    <a:lnTo>
                      <a:pt x="44157" y="311543"/>
                    </a:lnTo>
                    <a:lnTo>
                      <a:pt x="41859" y="312115"/>
                    </a:lnTo>
                    <a:lnTo>
                      <a:pt x="39890" y="314071"/>
                    </a:lnTo>
                    <a:lnTo>
                      <a:pt x="39560" y="315099"/>
                    </a:lnTo>
                    <a:lnTo>
                      <a:pt x="39611" y="319366"/>
                    </a:lnTo>
                    <a:lnTo>
                      <a:pt x="40995" y="321271"/>
                    </a:lnTo>
                    <a:lnTo>
                      <a:pt x="221640" y="321221"/>
                    </a:lnTo>
                    <a:lnTo>
                      <a:pt x="224840" y="320954"/>
                    </a:lnTo>
                    <a:lnTo>
                      <a:pt x="226529" y="319227"/>
                    </a:lnTo>
                    <a:close/>
                  </a:path>
                  <a:path extrusionOk="0" h="447040" w="407670">
                    <a:moveTo>
                      <a:pt x="226542" y="359791"/>
                    </a:moveTo>
                    <a:lnTo>
                      <a:pt x="225082" y="358101"/>
                    </a:lnTo>
                    <a:lnTo>
                      <a:pt x="222364" y="357555"/>
                    </a:lnTo>
                    <a:lnTo>
                      <a:pt x="218808" y="357390"/>
                    </a:lnTo>
                    <a:lnTo>
                      <a:pt x="44234" y="357428"/>
                    </a:lnTo>
                    <a:lnTo>
                      <a:pt x="41859" y="358013"/>
                    </a:lnTo>
                    <a:lnTo>
                      <a:pt x="40627" y="358838"/>
                    </a:lnTo>
                    <a:lnTo>
                      <a:pt x="39573" y="360654"/>
                    </a:lnTo>
                    <a:lnTo>
                      <a:pt x="39484" y="361505"/>
                    </a:lnTo>
                    <a:lnTo>
                      <a:pt x="40132" y="363816"/>
                    </a:lnTo>
                    <a:lnTo>
                      <a:pt x="41579" y="365340"/>
                    </a:lnTo>
                    <a:lnTo>
                      <a:pt x="44627" y="367372"/>
                    </a:lnTo>
                    <a:lnTo>
                      <a:pt x="48107" y="367118"/>
                    </a:lnTo>
                    <a:lnTo>
                      <a:pt x="221208" y="367144"/>
                    </a:lnTo>
                    <a:lnTo>
                      <a:pt x="224980" y="366598"/>
                    </a:lnTo>
                    <a:lnTo>
                      <a:pt x="226491" y="364959"/>
                    </a:lnTo>
                    <a:lnTo>
                      <a:pt x="226542" y="359791"/>
                    </a:lnTo>
                    <a:close/>
                  </a:path>
                  <a:path extrusionOk="0" h="447040" w="407670">
                    <a:moveTo>
                      <a:pt x="407111" y="161290"/>
                    </a:moveTo>
                    <a:lnTo>
                      <a:pt x="404114" y="143510"/>
                    </a:lnTo>
                    <a:lnTo>
                      <a:pt x="397484" y="133489"/>
                    </a:lnTo>
                    <a:lnTo>
                      <a:pt x="397484" y="160020"/>
                    </a:lnTo>
                    <a:lnTo>
                      <a:pt x="397484" y="252730"/>
                    </a:lnTo>
                    <a:lnTo>
                      <a:pt x="395287" y="264160"/>
                    </a:lnTo>
                    <a:lnTo>
                      <a:pt x="389102" y="274320"/>
                    </a:lnTo>
                    <a:lnTo>
                      <a:pt x="379526" y="280670"/>
                    </a:lnTo>
                    <a:lnTo>
                      <a:pt x="367144" y="283210"/>
                    </a:lnTo>
                    <a:lnTo>
                      <a:pt x="340372" y="283210"/>
                    </a:lnTo>
                    <a:lnTo>
                      <a:pt x="338188" y="284480"/>
                    </a:lnTo>
                    <a:lnTo>
                      <a:pt x="336346" y="287020"/>
                    </a:lnTo>
                    <a:lnTo>
                      <a:pt x="328764" y="298450"/>
                    </a:lnTo>
                    <a:lnTo>
                      <a:pt x="318655" y="306070"/>
                    </a:lnTo>
                    <a:lnTo>
                      <a:pt x="305841" y="312420"/>
                    </a:lnTo>
                    <a:lnTo>
                      <a:pt x="290106" y="316230"/>
                    </a:lnTo>
                    <a:lnTo>
                      <a:pt x="289102" y="316230"/>
                    </a:lnTo>
                    <a:lnTo>
                      <a:pt x="289471" y="314960"/>
                    </a:lnTo>
                    <a:lnTo>
                      <a:pt x="297053" y="295910"/>
                    </a:lnTo>
                    <a:lnTo>
                      <a:pt x="297980" y="293370"/>
                    </a:lnTo>
                    <a:lnTo>
                      <a:pt x="299834" y="288290"/>
                    </a:lnTo>
                    <a:lnTo>
                      <a:pt x="299834" y="285750"/>
                    </a:lnTo>
                    <a:lnTo>
                      <a:pt x="297980" y="283210"/>
                    </a:lnTo>
                    <a:lnTo>
                      <a:pt x="256514" y="283210"/>
                    </a:lnTo>
                    <a:lnTo>
                      <a:pt x="256514" y="292100"/>
                    </a:lnTo>
                    <a:lnTo>
                      <a:pt x="256489" y="367030"/>
                    </a:lnTo>
                    <a:lnTo>
                      <a:pt x="254012" y="381000"/>
                    </a:lnTo>
                    <a:lnTo>
                      <a:pt x="247027" y="392430"/>
                    </a:lnTo>
                    <a:lnTo>
                      <a:pt x="236080" y="398780"/>
                    </a:lnTo>
                    <a:lnTo>
                      <a:pt x="221754" y="401320"/>
                    </a:lnTo>
                    <a:lnTo>
                      <a:pt x="121183" y="401320"/>
                    </a:lnTo>
                    <a:lnTo>
                      <a:pt x="118999" y="402590"/>
                    </a:lnTo>
                    <a:lnTo>
                      <a:pt x="117106" y="405130"/>
                    </a:lnTo>
                    <a:lnTo>
                      <a:pt x="117144" y="406400"/>
                    </a:lnTo>
                    <a:lnTo>
                      <a:pt x="120205" y="415290"/>
                    </a:lnTo>
                    <a:lnTo>
                      <a:pt x="125361" y="426720"/>
                    </a:lnTo>
                    <a:lnTo>
                      <a:pt x="126314" y="427990"/>
                    </a:lnTo>
                    <a:lnTo>
                      <a:pt x="127241" y="430530"/>
                    </a:lnTo>
                    <a:lnTo>
                      <a:pt x="128460" y="433070"/>
                    </a:lnTo>
                    <a:lnTo>
                      <a:pt x="130289" y="435610"/>
                    </a:lnTo>
                    <a:lnTo>
                      <a:pt x="130683" y="436880"/>
                    </a:lnTo>
                    <a:lnTo>
                      <a:pt x="131419" y="438150"/>
                    </a:lnTo>
                    <a:lnTo>
                      <a:pt x="130111" y="436880"/>
                    </a:lnTo>
                    <a:lnTo>
                      <a:pt x="115735" y="434340"/>
                    </a:lnTo>
                    <a:lnTo>
                      <a:pt x="101117" y="429260"/>
                    </a:lnTo>
                    <a:lnTo>
                      <a:pt x="87668" y="420370"/>
                    </a:lnTo>
                    <a:lnTo>
                      <a:pt x="76733" y="406400"/>
                    </a:lnTo>
                    <a:lnTo>
                      <a:pt x="74561" y="402590"/>
                    </a:lnTo>
                    <a:lnTo>
                      <a:pt x="72123" y="401320"/>
                    </a:lnTo>
                    <a:lnTo>
                      <a:pt x="41808" y="401320"/>
                    </a:lnTo>
                    <a:lnTo>
                      <a:pt x="29222" y="398780"/>
                    </a:lnTo>
                    <a:lnTo>
                      <a:pt x="19037" y="392430"/>
                    </a:lnTo>
                    <a:lnTo>
                      <a:pt x="12204" y="382270"/>
                    </a:lnTo>
                    <a:lnTo>
                      <a:pt x="9690" y="369570"/>
                    </a:lnTo>
                    <a:lnTo>
                      <a:pt x="9690" y="264160"/>
                    </a:lnTo>
                    <a:lnTo>
                      <a:pt x="12128" y="252730"/>
                    </a:lnTo>
                    <a:lnTo>
                      <a:pt x="18719" y="242570"/>
                    </a:lnTo>
                    <a:lnTo>
                      <a:pt x="28460" y="234950"/>
                    </a:lnTo>
                    <a:lnTo>
                      <a:pt x="40347" y="232410"/>
                    </a:lnTo>
                    <a:lnTo>
                      <a:pt x="161544" y="233680"/>
                    </a:lnTo>
                    <a:lnTo>
                      <a:pt x="163220" y="233680"/>
                    </a:lnTo>
                    <a:lnTo>
                      <a:pt x="163220" y="266700"/>
                    </a:lnTo>
                    <a:lnTo>
                      <a:pt x="45326" y="266700"/>
                    </a:lnTo>
                    <a:lnTo>
                      <a:pt x="45326" y="275590"/>
                    </a:lnTo>
                    <a:lnTo>
                      <a:pt x="168300" y="275590"/>
                    </a:lnTo>
                    <a:lnTo>
                      <a:pt x="170383" y="276860"/>
                    </a:lnTo>
                    <a:lnTo>
                      <a:pt x="172402" y="279400"/>
                    </a:lnTo>
                    <a:lnTo>
                      <a:pt x="178536" y="284480"/>
                    </a:lnTo>
                    <a:lnTo>
                      <a:pt x="185572" y="289560"/>
                    </a:lnTo>
                    <a:lnTo>
                      <a:pt x="193497" y="292100"/>
                    </a:lnTo>
                    <a:lnTo>
                      <a:pt x="256514" y="292100"/>
                    </a:lnTo>
                    <a:lnTo>
                      <a:pt x="256514" y="283210"/>
                    </a:lnTo>
                    <a:lnTo>
                      <a:pt x="203111" y="283210"/>
                    </a:lnTo>
                    <a:lnTo>
                      <a:pt x="192557" y="281940"/>
                    </a:lnTo>
                    <a:lnTo>
                      <a:pt x="172466" y="232410"/>
                    </a:lnTo>
                    <a:lnTo>
                      <a:pt x="172389" y="172720"/>
                    </a:lnTo>
                    <a:lnTo>
                      <a:pt x="172377" y="160020"/>
                    </a:lnTo>
                    <a:lnTo>
                      <a:pt x="174612" y="147320"/>
                    </a:lnTo>
                    <a:lnTo>
                      <a:pt x="180898" y="138430"/>
                    </a:lnTo>
                    <a:lnTo>
                      <a:pt x="190639" y="132080"/>
                    </a:lnTo>
                    <a:lnTo>
                      <a:pt x="203238" y="129540"/>
                    </a:lnTo>
                    <a:lnTo>
                      <a:pt x="366547" y="129540"/>
                    </a:lnTo>
                    <a:lnTo>
                      <a:pt x="379183" y="132080"/>
                    </a:lnTo>
                    <a:lnTo>
                      <a:pt x="388950" y="138430"/>
                    </a:lnTo>
                    <a:lnTo>
                      <a:pt x="395249" y="147320"/>
                    </a:lnTo>
                    <a:lnTo>
                      <a:pt x="397484" y="160020"/>
                    </a:lnTo>
                    <a:lnTo>
                      <a:pt x="397484" y="133489"/>
                    </a:lnTo>
                    <a:lnTo>
                      <a:pt x="395719" y="130810"/>
                    </a:lnTo>
                    <a:lnTo>
                      <a:pt x="393547" y="129540"/>
                    </a:lnTo>
                    <a:lnTo>
                      <a:pt x="382701" y="123190"/>
                    </a:lnTo>
                    <a:lnTo>
                      <a:pt x="365874" y="119380"/>
                    </a:lnTo>
                    <a:lnTo>
                      <a:pt x="246951" y="119380"/>
                    </a:lnTo>
                    <a:lnTo>
                      <a:pt x="246926" y="39370"/>
                    </a:lnTo>
                    <a:lnTo>
                      <a:pt x="243890" y="24130"/>
                    </a:lnTo>
                    <a:lnTo>
                      <a:pt x="237020" y="13614"/>
                    </a:lnTo>
                    <a:lnTo>
                      <a:pt x="237020" y="119380"/>
                    </a:lnTo>
                    <a:lnTo>
                      <a:pt x="201764" y="119380"/>
                    </a:lnTo>
                    <a:lnTo>
                      <a:pt x="168706" y="138430"/>
                    </a:lnTo>
                    <a:lnTo>
                      <a:pt x="162471" y="160020"/>
                    </a:lnTo>
                    <a:lnTo>
                      <a:pt x="162140" y="162560"/>
                    </a:lnTo>
                    <a:lnTo>
                      <a:pt x="113753" y="162560"/>
                    </a:lnTo>
                    <a:lnTo>
                      <a:pt x="111747" y="163830"/>
                    </a:lnTo>
                    <a:lnTo>
                      <a:pt x="109816" y="166370"/>
                    </a:lnTo>
                    <a:lnTo>
                      <a:pt x="109766" y="167640"/>
                    </a:lnTo>
                    <a:lnTo>
                      <a:pt x="110617" y="171450"/>
                    </a:lnTo>
                    <a:lnTo>
                      <a:pt x="111874" y="175260"/>
                    </a:lnTo>
                    <a:lnTo>
                      <a:pt x="113296" y="180340"/>
                    </a:lnTo>
                    <a:lnTo>
                      <a:pt x="116027" y="185420"/>
                    </a:lnTo>
                    <a:lnTo>
                      <a:pt x="117500" y="187960"/>
                    </a:lnTo>
                    <a:lnTo>
                      <a:pt x="119011" y="191770"/>
                    </a:lnTo>
                    <a:lnTo>
                      <a:pt x="120459" y="194310"/>
                    </a:lnTo>
                    <a:lnTo>
                      <a:pt x="121818" y="195580"/>
                    </a:lnTo>
                    <a:lnTo>
                      <a:pt x="120599" y="195580"/>
                    </a:lnTo>
                    <a:lnTo>
                      <a:pt x="81508" y="179070"/>
                    </a:lnTo>
                    <a:lnTo>
                      <a:pt x="71399" y="163830"/>
                    </a:lnTo>
                    <a:lnTo>
                      <a:pt x="68681" y="162560"/>
                    </a:lnTo>
                    <a:lnTo>
                      <a:pt x="57797" y="163830"/>
                    </a:lnTo>
                    <a:lnTo>
                      <a:pt x="51600" y="162560"/>
                    </a:lnTo>
                    <a:lnTo>
                      <a:pt x="41325" y="162560"/>
                    </a:lnTo>
                    <a:lnTo>
                      <a:pt x="29883" y="161290"/>
                    </a:lnTo>
                    <a:lnTo>
                      <a:pt x="20612" y="154940"/>
                    </a:lnTo>
                    <a:lnTo>
                      <a:pt x="14401" y="144780"/>
                    </a:lnTo>
                    <a:lnTo>
                      <a:pt x="12103" y="133350"/>
                    </a:lnTo>
                    <a:lnTo>
                      <a:pt x="12103" y="39370"/>
                    </a:lnTo>
                    <a:lnTo>
                      <a:pt x="14389" y="27940"/>
                    </a:lnTo>
                    <a:lnTo>
                      <a:pt x="20586" y="17780"/>
                    </a:lnTo>
                    <a:lnTo>
                      <a:pt x="29819" y="11430"/>
                    </a:lnTo>
                    <a:lnTo>
                      <a:pt x="41224" y="10160"/>
                    </a:lnTo>
                    <a:lnTo>
                      <a:pt x="208216" y="10160"/>
                    </a:lnTo>
                    <a:lnTo>
                      <a:pt x="236867" y="35560"/>
                    </a:lnTo>
                    <a:lnTo>
                      <a:pt x="237020" y="119380"/>
                    </a:lnTo>
                    <a:lnTo>
                      <a:pt x="237020" y="13614"/>
                    </a:lnTo>
                    <a:lnTo>
                      <a:pt x="235597" y="11430"/>
                    </a:lnTo>
                    <a:lnTo>
                      <a:pt x="233807" y="10160"/>
                    </a:lnTo>
                    <a:lnTo>
                      <a:pt x="223024" y="2540"/>
                    </a:lnTo>
                    <a:lnTo>
                      <a:pt x="207162" y="0"/>
                    </a:lnTo>
                    <a:lnTo>
                      <a:pt x="42151" y="0"/>
                    </a:lnTo>
                    <a:lnTo>
                      <a:pt x="26301" y="2540"/>
                    </a:lnTo>
                    <a:lnTo>
                      <a:pt x="13754" y="11430"/>
                    </a:lnTo>
                    <a:lnTo>
                      <a:pt x="5486" y="24130"/>
                    </a:lnTo>
                    <a:lnTo>
                      <a:pt x="2463" y="39370"/>
                    </a:lnTo>
                    <a:lnTo>
                      <a:pt x="2501" y="133350"/>
                    </a:lnTo>
                    <a:lnTo>
                      <a:pt x="5524" y="148590"/>
                    </a:lnTo>
                    <a:lnTo>
                      <a:pt x="13754" y="161290"/>
                    </a:lnTo>
                    <a:lnTo>
                      <a:pt x="26123" y="168910"/>
                    </a:lnTo>
                    <a:lnTo>
                      <a:pt x="41579" y="172720"/>
                    </a:lnTo>
                    <a:lnTo>
                      <a:pt x="63766" y="172720"/>
                    </a:lnTo>
                    <a:lnTo>
                      <a:pt x="65227" y="173990"/>
                    </a:lnTo>
                    <a:lnTo>
                      <a:pt x="66598" y="175260"/>
                    </a:lnTo>
                    <a:lnTo>
                      <a:pt x="71640" y="182880"/>
                    </a:lnTo>
                    <a:lnTo>
                      <a:pt x="77724" y="189230"/>
                    </a:lnTo>
                    <a:lnTo>
                      <a:pt x="119075" y="205740"/>
                    </a:lnTo>
                    <a:lnTo>
                      <a:pt x="133718" y="207010"/>
                    </a:lnTo>
                    <a:lnTo>
                      <a:pt x="136271" y="207010"/>
                    </a:lnTo>
                    <a:lnTo>
                      <a:pt x="139230" y="200660"/>
                    </a:lnTo>
                    <a:lnTo>
                      <a:pt x="134493" y="195580"/>
                    </a:lnTo>
                    <a:lnTo>
                      <a:pt x="128079" y="187960"/>
                    </a:lnTo>
                    <a:lnTo>
                      <a:pt x="124015" y="181610"/>
                    </a:lnTo>
                    <a:lnTo>
                      <a:pt x="121373" y="173990"/>
                    </a:lnTo>
                    <a:lnTo>
                      <a:pt x="121056" y="172720"/>
                    </a:lnTo>
                    <a:lnTo>
                      <a:pt x="162293" y="172720"/>
                    </a:lnTo>
                    <a:lnTo>
                      <a:pt x="162293" y="223520"/>
                    </a:lnTo>
                    <a:lnTo>
                      <a:pt x="43078" y="223520"/>
                    </a:lnTo>
                    <a:lnTo>
                      <a:pt x="26187" y="226060"/>
                    </a:lnTo>
                    <a:lnTo>
                      <a:pt x="177" y="264160"/>
                    </a:lnTo>
                    <a:lnTo>
                      <a:pt x="0" y="341630"/>
                    </a:lnTo>
                    <a:lnTo>
                      <a:pt x="152" y="367030"/>
                    </a:lnTo>
                    <a:lnTo>
                      <a:pt x="20243" y="405130"/>
                    </a:lnTo>
                    <a:lnTo>
                      <a:pt x="40741" y="411480"/>
                    </a:lnTo>
                    <a:lnTo>
                      <a:pt x="68326" y="411480"/>
                    </a:lnTo>
                    <a:lnTo>
                      <a:pt x="69786" y="414020"/>
                    </a:lnTo>
                    <a:lnTo>
                      <a:pt x="98806" y="439420"/>
                    </a:lnTo>
                    <a:lnTo>
                      <a:pt x="128892" y="447040"/>
                    </a:lnTo>
                    <a:lnTo>
                      <a:pt x="146037" y="447040"/>
                    </a:lnTo>
                    <a:lnTo>
                      <a:pt x="148005" y="441960"/>
                    </a:lnTo>
                    <a:lnTo>
                      <a:pt x="145313" y="438150"/>
                    </a:lnTo>
                    <a:lnTo>
                      <a:pt x="140246" y="431800"/>
                    </a:lnTo>
                    <a:lnTo>
                      <a:pt x="129857" y="415290"/>
                    </a:lnTo>
                    <a:lnTo>
                      <a:pt x="128562" y="411480"/>
                    </a:lnTo>
                    <a:lnTo>
                      <a:pt x="222631" y="411480"/>
                    </a:lnTo>
                    <a:lnTo>
                      <a:pt x="240195" y="407670"/>
                    </a:lnTo>
                    <a:lnTo>
                      <a:pt x="253911" y="398780"/>
                    </a:lnTo>
                    <a:lnTo>
                      <a:pt x="262851" y="384810"/>
                    </a:lnTo>
                    <a:lnTo>
                      <a:pt x="266065" y="367030"/>
                    </a:lnTo>
                    <a:lnTo>
                      <a:pt x="266065" y="293370"/>
                    </a:lnTo>
                    <a:lnTo>
                      <a:pt x="287870" y="293370"/>
                    </a:lnTo>
                    <a:lnTo>
                      <a:pt x="286004" y="298450"/>
                    </a:lnTo>
                    <a:lnTo>
                      <a:pt x="282956" y="304800"/>
                    </a:lnTo>
                    <a:lnTo>
                      <a:pt x="278892" y="311150"/>
                    </a:lnTo>
                    <a:lnTo>
                      <a:pt x="273939" y="316230"/>
                    </a:lnTo>
                    <a:lnTo>
                      <a:pt x="271970" y="318770"/>
                    </a:lnTo>
                    <a:lnTo>
                      <a:pt x="270535" y="320040"/>
                    </a:lnTo>
                    <a:lnTo>
                      <a:pt x="271729" y="322580"/>
                    </a:lnTo>
                    <a:lnTo>
                      <a:pt x="272796" y="325120"/>
                    </a:lnTo>
                    <a:lnTo>
                      <a:pt x="274764" y="326390"/>
                    </a:lnTo>
                    <a:lnTo>
                      <a:pt x="283286" y="326390"/>
                    </a:lnTo>
                    <a:lnTo>
                      <a:pt x="291122" y="325120"/>
                    </a:lnTo>
                    <a:lnTo>
                      <a:pt x="295008" y="325120"/>
                    </a:lnTo>
                    <a:lnTo>
                      <a:pt x="310730" y="321310"/>
                    </a:lnTo>
                    <a:lnTo>
                      <a:pt x="321335" y="316230"/>
                    </a:lnTo>
                    <a:lnTo>
                      <a:pt x="323989" y="314960"/>
                    </a:lnTo>
                    <a:lnTo>
                      <a:pt x="334860" y="306070"/>
                    </a:lnTo>
                    <a:lnTo>
                      <a:pt x="343433" y="294640"/>
                    </a:lnTo>
                    <a:lnTo>
                      <a:pt x="344208" y="293370"/>
                    </a:lnTo>
                    <a:lnTo>
                      <a:pt x="346329" y="293370"/>
                    </a:lnTo>
                    <a:lnTo>
                      <a:pt x="352132" y="292100"/>
                    </a:lnTo>
                    <a:lnTo>
                      <a:pt x="365848" y="292100"/>
                    </a:lnTo>
                    <a:lnTo>
                      <a:pt x="382689" y="289560"/>
                    </a:lnTo>
                    <a:lnTo>
                      <a:pt x="395719" y="280670"/>
                    </a:lnTo>
                    <a:lnTo>
                      <a:pt x="404114" y="267970"/>
                    </a:lnTo>
                    <a:lnTo>
                      <a:pt x="407111" y="251460"/>
                    </a:lnTo>
                    <a:lnTo>
                      <a:pt x="407111" y="16129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pic>
            <p:nvPicPr>
              <p:cNvPr id="1029" name="Google Shape;1029;p56"/>
              <p:cNvPicPr preferRelativeResize="0"/>
              <p:nvPr/>
            </p:nvPicPr>
            <p:blipFill rotWithShape="1">
              <a:blip r:embed="rId5">
                <a:alphaModFix/>
              </a:blip>
              <a:srcRect b="0" l="0" r="0" t="0"/>
              <a:stretch/>
            </p:blipFill>
            <p:spPr>
              <a:xfrm>
                <a:off x="4744704" y="8281891"/>
                <a:ext cx="125592" cy="131639"/>
              </a:xfrm>
              <a:prstGeom prst="rect">
                <a:avLst/>
              </a:prstGeom>
              <a:noFill/>
              <a:ln>
                <a:noFill/>
              </a:ln>
            </p:spPr>
          </p:pic>
          <p:pic>
            <p:nvPicPr>
              <p:cNvPr id="1030" name="Google Shape;1030;p56"/>
              <p:cNvPicPr preferRelativeResize="0"/>
              <p:nvPr/>
            </p:nvPicPr>
            <p:blipFill rotWithShape="1">
              <a:blip r:embed="rId6">
                <a:alphaModFix/>
              </a:blip>
              <a:srcRect b="0" l="0" r="0" t="0"/>
              <a:stretch/>
            </p:blipFill>
            <p:spPr>
              <a:xfrm>
                <a:off x="4584682" y="8173073"/>
                <a:ext cx="124613" cy="110007"/>
              </a:xfrm>
              <a:prstGeom prst="rect">
                <a:avLst/>
              </a:prstGeom>
              <a:noFill/>
              <a:ln>
                <a:noFill/>
              </a:ln>
            </p:spPr>
          </p:pic>
        </p:grpSp>
        <p:grpSp>
          <p:nvGrpSpPr>
            <p:cNvPr id="1031" name="Google Shape;1031;p56"/>
            <p:cNvGrpSpPr/>
            <p:nvPr/>
          </p:nvGrpSpPr>
          <p:grpSpPr>
            <a:xfrm>
              <a:off x="7010139" y="2932038"/>
              <a:ext cx="704387" cy="704388"/>
              <a:chOff x="3957819" y="8772134"/>
              <a:chExt cx="723264" cy="723265"/>
            </a:xfrm>
          </p:grpSpPr>
          <p:sp>
            <p:nvSpPr>
              <p:cNvPr id="1032" name="Google Shape;1032;p56"/>
              <p:cNvSpPr/>
              <p:nvPr/>
            </p:nvSpPr>
            <p:spPr>
              <a:xfrm>
                <a:off x="3957819" y="8772134"/>
                <a:ext cx="723264" cy="723265"/>
              </a:xfrm>
              <a:custGeom>
                <a:rect b="b" l="l" r="r" t="t"/>
                <a:pathLst>
                  <a:path extrusionOk="0" h="723265" w="723264">
                    <a:moveTo>
                      <a:pt x="361612" y="0"/>
                    </a:moveTo>
                    <a:lnTo>
                      <a:pt x="312545" y="3300"/>
                    </a:lnTo>
                    <a:lnTo>
                      <a:pt x="265485" y="12915"/>
                    </a:lnTo>
                    <a:lnTo>
                      <a:pt x="220861" y="28414"/>
                    </a:lnTo>
                    <a:lnTo>
                      <a:pt x="179104" y="49365"/>
                    </a:lnTo>
                    <a:lnTo>
                      <a:pt x="140646" y="75339"/>
                    </a:lnTo>
                    <a:lnTo>
                      <a:pt x="105918" y="105905"/>
                    </a:lnTo>
                    <a:lnTo>
                      <a:pt x="75350" y="140631"/>
                    </a:lnTo>
                    <a:lnTo>
                      <a:pt x="49373" y="179087"/>
                    </a:lnTo>
                    <a:lnTo>
                      <a:pt x="28418" y="220843"/>
                    </a:lnTo>
                    <a:lnTo>
                      <a:pt x="12917" y="265468"/>
                    </a:lnTo>
                    <a:lnTo>
                      <a:pt x="3301" y="312531"/>
                    </a:lnTo>
                    <a:lnTo>
                      <a:pt x="0" y="361601"/>
                    </a:lnTo>
                    <a:lnTo>
                      <a:pt x="3301" y="410671"/>
                    </a:lnTo>
                    <a:lnTo>
                      <a:pt x="12917" y="457734"/>
                    </a:lnTo>
                    <a:lnTo>
                      <a:pt x="28418" y="502359"/>
                    </a:lnTo>
                    <a:lnTo>
                      <a:pt x="49373" y="544115"/>
                    </a:lnTo>
                    <a:lnTo>
                      <a:pt x="75350" y="582571"/>
                    </a:lnTo>
                    <a:lnTo>
                      <a:pt x="105918" y="617297"/>
                    </a:lnTo>
                    <a:lnTo>
                      <a:pt x="140646" y="647863"/>
                    </a:lnTo>
                    <a:lnTo>
                      <a:pt x="179104" y="673837"/>
                    </a:lnTo>
                    <a:lnTo>
                      <a:pt x="220861" y="694788"/>
                    </a:lnTo>
                    <a:lnTo>
                      <a:pt x="265485" y="710287"/>
                    </a:lnTo>
                    <a:lnTo>
                      <a:pt x="312545" y="719902"/>
                    </a:lnTo>
                    <a:lnTo>
                      <a:pt x="361612" y="723203"/>
                    </a:lnTo>
                    <a:lnTo>
                      <a:pt x="410680" y="719902"/>
                    </a:lnTo>
                    <a:lnTo>
                      <a:pt x="457741" y="710287"/>
                    </a:lnTo>
                    <a:lnTo>
                      <a:pt x="502365" y="694788"/>
                    </a:lnTo>
                    <a:lnTo>
                      <a:pt x="544121" y="673837"/>
                    </a:lnTo>
                    <a:lnTo>
                      <a:pt x="582577" y="647863"/>
                    </a:lnTo>
                    <a:lnTo>
                      <a:pt x="617304" y="617297"/>
                    </a:lnTo>
                    <a:lnTo>
                      <a:pt x="647870" y="582571"/>
                    </a:lnTo>
                    <a:lnTo>
                      <a:pt x="673845" y="544115"/>
                    </a:lnTo>
                    <a:lnTo>
                      <a:pt x="694797" y="502359"/>
                    </a:lnTo>
                    <a:lnTo>
                      <a:pt x="710297" y="457734"/>
                    </a:lnTo>
                    <a:lnTo>
                      <a:pt x="719912" y="410671"/>
                    </a:lnTo>
                    <a:lnTo>
                      <a:pt x="723213" y="361601"/>
                    </a:lnTo>
                    <a:lnTo>
                      <a:pt x="719912" y="312531"/>
                    </a:lnTo>
                    <a:lnTo>
                      <a:pt x="710297" y="265468"/>
                    </a:lnTo>
                    <a:lnTo>
                      <a:pt x="694797" y="220843"/>
                    </a:lnTo>
                    <a:lnTo>
                      <a:pt x="673845" y="179087"/>
                    </a:lnTo>
                    <a:lnTo>
                      <a:pt x="647870" y="140631"/>
                    </a:lnTo>
                    <a:lnTo>
                      <a:pt x="617304" y="105905"/>
                    </a:lnTo>
                    <a:lnTo>
                      <a:pt x="582577" y="75339"/>
                    </a:lnTo>
                    <a:lnTo>
                      <a:pt x="544121" y="49365"/>
                    </a:lnTo>
                    <a:lnTo>
                      <a:pt x="502365" y="28414"/>
                    </a:lnTo>
                    <a:lnTo>
                      <a:pt x="457741" y="12915"/>
                    </a:lnTo>
                    <a:lnTo>
                      <a:pt x="410680" y="3300"/>
                    </a:lnTo>
                    <a:lnTo>
                      <a:pt x="361612" y="0"/>
                    </a:lnTo>
                    <a:close/>
                  </a:path>
                </a:pathLst>
              </a:custGeom>
              <a:solidFill>
                <a:srgbClr val="FF9E1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sp>
            <p:nvSpPr>
              <p:cNvPr id="1033" name="Google Shape;1033;p56"/>
              <p:cNvSpPr/>
              <p:nvPr/>
            </p:nvSpPr>
            <p:spPr>
              <a:xfrm>
                <a:off x="4107853" y="8920753"/>
                <a:ext cx="423545" cy="426084"/>
              </a:xfrm>
              <a:custGeom>
                <a:rect b="b" l="l" r="r" t="t"/>
                <a:pathLst>
                  <a:path extrusionOk="0" h="426084" w="423545">
                    <a:moveTo>
                      <a:pt x="99199" y="325653"/>
                    </a:moveTo>
                    <a:lnTo>
                      <a:pt x="99148" y="320878"/>
                    </a:lnTo>
                    <a:lnTo>
                      <a:pt x="96367" y="320116"/>
                    </a:lnTo>
                    <a:lnTo>
                      <a:pt x="90843" y="320027"/>
                    </a:lnTo>
                    <a:lnTo>
                      <a:pt x="63563" y="320116"/>
                    </a:lnTo>
                    <a:lnTo>
                      <a:pt x="61810" y="321525"/>
                    </a:lnTo>
                    <a:lnTo>
                      <a:pt x="61734" y="324307"/>
                    </a:lnTo>
                    <a:lnTo>
                      <a:pt x="61709" y="325602"/>
                    </a:lnTo>
                    <a:lnTo>
                      <a:pt x="62064" y="326656"/>
                    </a:lnTo>
                    <a:lnTo>
                      <a:pt x="63677" y="328282"/>
                    </a:lnTo>
                    <a:lnTo>
                      <a:pt x="65036" y="328764"/>
                    </a:lnTo>
                    <a:lnTo>
                      <a:pt x="87185" y="328815"/>
                    </a:lnTo>
                    <a:lnTo>
                      <a:pt x="95885" y="328764"/>
                    </a:lnTo>
                    <a:lnTo>
                      <a:pt x="97243" y="328282"/>
                    </a:lnTo>
                    <a:lnTo>
                      <a:pt x="98844" y="326682"/>
                    </a:lnTo>
                    <a:lnTo>
                      <a:pt x="99199" y="325653"/>
                    </a:lnTo>
                    <a:close/>
                  </a:path>
                  <a:path extrusionOk="0" h="426084" w="423545">
                    <a:moveTo>
                      <a:pt x="99212" y="358355"/>
                    </a:moveTo>
                    <a:lnTo>
                      <a:pt x="97485" y="356781"/>
                    </a:lnTo>
                    <a:lnTo>
                      <a:pt x="70980" y="356704"/>
                    </a:lnTo>
                    <a:lnTo>
                      <a:pt x="64846" y="356781"/>
                    </a:lnTo>
                    <a:lnTo>
                      <a:pt x="63601" y="357225"/>
                    </a:lnTo>
                    <a:lnTo>
                      <a:pt x="62801" y="358076"/>
                    </a:lnTo>
                    <a:lnTo>
                      <a:pt x="62064" y="358851"/>
                    </a:lnTo>
                    <a:lnTo>
                      <a:pt x="61696" y="359905"/>
                    </a:lnTo>
                    <a:lnTo>
                      <a:pt x="61823" y="364591"/>
                    </a:lnTo>
                    <a:lnTo>
                      <a:pt x="64465" y="365340"/>
                    </a:lnTo>
                    <a:lnTo>
                      <a:pt x="96380" y="365340"/>
                    </a:lnTo>
                    <a:lnTo>
                      <a:pt x="99161" y="364591"/>
                    </a:lnTo>
                    <a:lnTo>
                      <a:pt x="99212" y="358355"/>
                    </a:lnTo>
                    <a:close/>
                  </a:path>
                  <a:path extrusionOk="0" h="426084" w="423545">
                    <a:moveTo>
                      <a:pt x="119849" y="249948"/>
                    </a:moveTo>
                    <a:lnTo>
                      <a:pt x="116789" y="246824"/>
                    </a:lnTo>
                    <a:lnTo>
                      <a:pt x="111239" y="246824"/>
                    </a:lnTo>
                    <a:lnTo>
                      <a:pt x="111239" y="255574"/>
                    </a:lnTo>
                    <a:lnTo>
                      <a:pt x="111239" y="284988"/>
                    </a:lnTo>
                    <a:lnTo>
                      <a:pt x="70091" y="284988"/>
                    </a:lnTo>
                    <a:lnTo>
                      <a:pt x="70091" y="255574"/>
                    </a:lnTo>
                    <a:lnTo>
                      <a:pt x="111239" y="255574"/>
                    </a:lnTo>
                    <a:lnTo>
                      <a:pt x="111239" y="246824"/>
                    </a:lnTo>
                    <a:lnTo>
                      <a:pt x="64439" y="246824"/>
                    </a:lnTo>
                    <a:lnTo>
                      <a:pt x="61341" y="249948"/>
                    </a:lnTo>
                    <a:lnTo>
                      <a:pt x="61328" y="290639"/>
                    </a:lnTo>
                    <a:lnTo>
                      <a:pt x="64490" y="293738"/>
                    </a:lnTo>
                    <a:lnTo>
                      <a:pt x="116662" y="293738"/>
                    </a:lnTo>
                    <a:lnTo>
                      <a:pt x="119735" y="290639"/>
                    </a:lnTo>
                    <a:lnTo>
                      <a:pt x="119849" y="284988"/>
                    </a:lnTo>
                    <a:lnTo>
                      <a:pt x="119849" y="255574"/>
                    </a:lnTo>
                    <a:lnTo>
                      <a:pt x="119849" y="249948"/>
                    </a:lnTo>
                    <a:close/>
                  </a:path>
                  <a:path extrusionOk="0" h="426084" w="423545">
                    <a:moveTo>
                      <a:pt x="152501" y="358292"/>
                    </a:moveTo>
                    <a:lnTo>
                      <a:pt x="150850" y="356819"/>
                    </a:lnTo>
                    <a:lnTo>
                      <a:pt x="147701" y="356768"/>
                    </a:lnTo>
                    <a:lnTo>
                      <a:pt x="126746" y="356704"/>
                    </a:lnTo>
                    <a:lnTo>
                      <a:pt x="117792" y="356793"/>
                    </a:lnTo>
                    <a:lnTo>
                      <a:pt x="116586" y="357238"/>
                    </a:lnTo>
                    <a:lnTo>
                      <a:pt x="114998" y="358889"/>
                    </a:lnTo>
                    <a:lnTo>
                      <a:pt x="114617" y="359943"/>
                    </a:lnTo>
                    <a:lnTo>
                      <a:pt x="114769" y="363855"/>
                    </a:lnTo>
                    <a:lnTo>
                      <a:pt x="116535" y="365340"/>
                    </a:lnTo>
                    <a:lnTo>
                      <a:pt x="122847" y="365404"/>
                    </a:lnTo>
                    <a:lnTo>
                      <a:pt x="144094" y="365404"/>
                    </a:lnTo>
                    <a:lnTo>
                      <a:pt x="149720" y="365340"/>
                    </a:lnTo>
                    <a:lnTo>
                      <a:pt x="152501" y="364578"/>
                    </a:lnTo>
                    <a:lnTo>
                      <a:pt x="152501" y="358292"/>
                    </a:lnTo>
                    <a:close/>
                  </a:path>
                  <a:path extrusionOk="0" h="426084" w="423545">
                    <a:moveTo>
                      <a:pt x="152527" y="325589"/>
                    </a:moveTo>
                    <a:lnTo>
                      <a:pt x="152425" y="321538"/>
                    </a:lnTo>
                    <a:lnTo>
                      <a:pt x="150647" y="320116"/>
                    </a:lnTo>
                    <a:lnTo>
                      <a:pt x="119811" y="320065"/>
                    </a:lnTo>
                    <a:lnTo>
                      <a:pt x="116509" y="320116"/>
                    </a:lnTo>
                    <a:lnTo>
                      <a:pt x="114681" y="321640"/>
                    </a:lnTo>
                    <a:lnTo>
                      <a:pt x="114681" y="324396"/>
                    </a:lnTo>
                    <a:lnTo>
                      <a:pt x="114681" y="327164"/>
                    </a:lnTo>
                    <a:lnTo>
                      <a:pt x="116535" y="328752"/>
                    </a:lnTo>
                    <a:lnTo>
                      <a:pt x="149110" y="328752"/>
                    </a:lnTo>
                    <a:lnTo>
                      <a:pt x="150571" y="328269"/>
                    </a:lnTo>
                    <a:lnTo>
                      <a:pt x="152171" y="326618"/>
                    </a:lnTo>
                    <a:lnTo>
                      <a:pt x="152527" y="325589"/>
                    </a:lnTo>
                    <a:close/>
                  </a:path>
                  <a:path extrusionOk="0" h="426084" w="423545">
                    <a:moveTo>
                      <a:pt x="205689" y="325653"/>
                    </a:moveTo>
                    <a:lnTo>
                      <a:pt x="205613" y="321449"/>
                    </a:lnTo>
                    <a:lnTo>
                      <a:pt x="203962" y="320103"/>
                    </a:lnTo>
                    <a:lnTo>
                      <a:pt x="169976" y="320103"/>
                    </a:lnTo>
                    <a:lnTo>
                      <a:pt x="168325" y="321525"/>
                    </a:lnTo>
                    <a:lnTo>
                      <a:pt x="168325" y="324383"/>
                    </a:lnTo>
                    <a:lnTo>
                      <a:pt x="168300" y="327279"/>
                    </a:lnTo>
                    <a:lnTo>
                      <a:pt x="170002" y="328739"/>
                    </a:lnTo>
                    <a:lnTo>
                      <a:pt x="193192" y="328828"/>
                    </a:lnTo>
                    <a:lnTo>
                      <a:pt x="202361" y="328777"/>
                    </a:lnTo>
                    <a:lnTo>
                      <a:pt x="203758" y="328333"/>
                    </a:lnTo>
                    <a:lnTo>
                      <a:pt x="205333" y="326707"/>
                    </a:lnTo>
                    <a:lnTo>
                      <a:pt x="205689" y="325653"/>
                    </a:lnTo>
                    <a:close/>
                  </a:path>
                  <a:path extrusionOk="0" h="426084" w="423545">
                    <a:moveTo>
                      <a:pt x="258495" y="350862"/>
                    </a:moveTo>
                    <a:lnTo>
                      <a:pt x="256895" y="349313"/>
                    </a:lnTo>
                    <a:lnTo>
                      <a:pt x="249682" y="349313"/>
                    </a:lnTo>
                    <a:lnTo>
                      <a:pt x="249682" y="357987"/>
                    </a:lnTo>
                    <a:lnTo>
                      <a:pt x="249682" y="368795"/>
                    </a:lnTo>
                    <a:lnTo>
                      <a:pt x="184861" y="368795"/>
                    </a:lnTo>
                    <a:lnTo>
                      <a:pt x="184861" y="357987"/>
                    </a:lnTo>
                    <a:lnTo>
                      <a:pt x="249682" y="357987"/>
                    </a:lnTo>
                    <a:lnTo>
                      <a:pt x="249682" y="349313"/>
                    </a:lnTo>
                    <a:lnTo>
                      <a:pt x="177457" y="349313"/>
                    </a:lnTo>
                    <a:lnTo>
                      <a:pt x="176034" y="350862"/>
                    </a:lnTo>
                    <a:lnTo>
                      <a:pt x="176034" y="376212"/>
                    </a:lnTo>
                    <a:lnTo>
                      <a:pt x="177457" y="377647"/>
                    </a:lnTo>
                    <a:lnTo>
                      <a:pt x="256844" y="377647"/>
                    </a:lnTo>
                    <a:lnTo>
                      <a:pt x="258495" y="376034"/>
                    </a:lnTo>
                    <a:lnTo>
                      <a:pt x="258495" y="368795"/>
                    </a:lnTo>
                    <a:lnTo>
                      <a:pt x="258495" y="357987"/>
                    </a:lnTo>
                    <a:lnTo>
                      <a:pt x="258495" y="350862"/>
                    </a:lnTo>
                    <a:close/>
                  </a:path>
                  <a:path extrusionOk="0" h="426084" w="423545">
                    <a:moveTo>
                      <a:pt x="259245" y="320865"/>
                    </a:moveTo>
                    <a:lnTo>
                      <a:pt x="256501" y="320090"/>
                    </a:lnTo>
                    <a:lnTo>
                      <a:pt x="254177" y="320078"/>
                    </a:lnTo>
                    <a:lnTo>
                      <a:pt x="250977" y="320027"/>
                    </a:lnTo>
                    <a:lnTo>
                      <a:pt x="224574" y="320090"/>
                    </a:lnTo>
                    <a:lnTo>
                      <a:pt x="221945" y="320852"/>
                    </a:lnTo>
                    <a:lnTo>
                      <a:pt x="221780" y="325589"/>
                    </a:lnTo>
                    <a:lnTo>
                      <a:pt x="222135" y="326656"/>
                    </a:lnTo>
                    <a:lnTo>
                      <a:pt x="223710" y="328307"/>
                    </a:lnTo>
                    <a:lnTo>
                      <a:pt x="225069" y="328764"/>
                    </a:lnTo>
                    <a:lnTo>
                      <a:pt x="246926" y="328803"/>
                    </a:lnTo>
                    <a:lnTo>
                      <a:pt x="256463" y="328764"/>
                    </a:lnTo>
                    <a:lnTo>
                      <a:pt x="259232" y="327990"/>
                    </a:lnTo>
                    <a:lnTo>
                      <a:pt x="259245" y="320865"/>
                    </a:lnTo>
                    <a:close/>
                  </a:path>
                  <a:path extrusionOk="0" h="426084" w="423545">
                    <a:moveTo>
                      <a:pt x="423176" y="217703"/>
                    </a:moveTo>
                    <a:lnTo>
                      <a:pt x="420827" y="208432"/>
                    </a:lnTo>
                    <a:lnTo>
                      <a:pt x="420776" y="208267"/>
                    </a:lnTo>
                    <a:lnTo>
                      <a:pt x="420687" y="207911"/>
                    </a:lnTo>
                    <a:lnTo>
                      <a:pt x="413727" y="198691"/>
                    </a:lnTo>
                    <a:lnTo>
                      <a:pt x="412407" y="197434"/>
                    </a:lnTo>
                    <a:lnTo>
                      <a:pt x="412407" y="218376"/>
                    </a:lnTo>
                    <a:lnTo>
                      <a:pt x="411010" y="224320"/>
                    </a:lnTo>
                    <a:lnTo>
                      <a:pt x="406527" y="230505"/>
                    </a:lnTo>
                    <a:lnTo>
                      <a:pt x="394436" y="243293"/>
                    </a:lnTo>
                    <a:lnTo>
                      <a:pt x="386778" y="236029"/>
                    </a:lnTo>
                    <a:lnTo>
                      <a:pt x="386778" y="251244"/>
                    </a:lnTo>
                    <a:lnTo>
                      <a:pt x="366191" y="269468"/>
                    </a:lnTo>
                    <a:lnTo>
                      <a:pt x="365658" y="268960"/>
                    </a:lnTo>
                    <a:lnTo>
                      <a:pt x="361188" y="264515"/>
                    </a:lnTo>
                    <a:lnTo>
                      <a:pt x="360553" y="263867"/>
                    </a:lnTo>
                    <a:lnTo>
                      <a:pt x="360553" y="278599"/>
                    </a:lnTo>
                    <a:lnTo>
                      <a:pt x="332193" y="308483"/>
                    </a:lnTo>
                    <a:lnTo>
                      <a:pt x="332193" y="251802"/>
                    </a:lnTo>
                    <a:lnTo>
                      <a:pt x="360553" y="278599"/>
                    </a:lnTo>
                    <a:lnTo>
                      <a:pt x="360553" y="263867"/>
                    </a:lnTo>
                    <a:lnTo>
                      <a:pt x="358876" y="262153"/>
                    </a:lnTo>
                    <a:lnTo>
                      <a:pt x="348627" y="251802"/>
                    </a:lnTo>
                    <a:lnTo>
                      <a:pt x="347192" y="250367"/>
                    </a:lnTo>
                    <a:lnTo>
                      <a:pt x="333375" y="238531"/>
                    </a:lnTo>
                    <a:lnTo>
                      <a:pt x="330581" y="231800"/>
                    </a:lnTo>
                    <a:lnTo>
                      <a:pt x="331673" y="222948"/>
                    </a:lnTo>
                    <a:lnTo>
                      <a:pt x="332079" y="219417"/>
                    </a:lnTo>
                    <a:lnTo>
                      <a:pt x="331978" y="217703"/>
                    </a:lnTo>
                    <a:lnTo>
                      <a:pt x="320624" y="197027"/>
                    </a:lnTo>
                    <a:lnTo>
                      <a:pt x="320624" y="409816"/>
                    </a:lnTo>
                    <a:lnTo>
                      <a:pt x="315544" y="414883"/>
                    </a:lnTo>
                    <a:lnTo>
                      <a:pt x="16141" y="414883"/>
                    </a:lnTo>
                    <a:lnTo>
                      <a:pt x="11061" y="409816"/>
                    </a:lnTo>
                    <a:lnTo>
                      <a:pt x="10998" y="208432"/>
                    </a:lnTo>
                    <a:lnTo>
                      <a:pt x="15963" y="203504"/>
                    </a:lnTo>
                    <a:lnTo>
                      <a:pt x="315760" y="203504"/>
                    </a:lnTo>
                    <a:lnTo>
                      <a:pt x="320522" y="208267"/>
                    </a:lnTo>
                    <a:lnTo>
                      <a:pt x="320624" y="409816"/>
                    </a:lnTo>
                    <a:lnTo>
                      <a:pt x="320624" y="197027"/>
                    </a:lnTo>
                    <a:lnTo>
                      <a:pt x="314960" y="193890"/>
                    </a:lnTo>
                    <a:lnTo>
                      <a:pt x="307276" y="192430"/>
                    </a:lnTo>
                    <a:lnTo>
                      <a:pt x="287680" y="192430"/>
                    </a:lnTo>
                    <a:lnTo>
                      <a:pt x="284708" y="191566"/>
                    </a:lnTo>
                    <a:lnTo>
                      <a:pt x="269951" y="177533"/>
                    </a:lnTo>
                    <a:lnTo>
                      <a:pt x="269951" y="192430"/>
                    </a:lnTo>
                    <a:lnTo>
                      <a:pt x="85623" y="192430"/>
                    </a:lnTo>
                    <a:lnTo>
                      <a:pt x="83223" y="191427"/>
                    </a:lnTo>
                    <a:lnTo>
                      <a:pt x="80899" y="189115"/>
                    </a:lnTo>
                    <a:lnTo>
                      <a:pt x="78041" y="186232"/>
                    </a:lnTo>
                    <a:lnTo>
                      <a:pt x="62052" y="170776"/>
                    </a:lnTo>
                    <a:lnTo>
                      <a:pt x="52527" y="160680"/>
                    </a:lnTo>
                    <a:lnTo>
                      <a:pt x="52743" y="153555"/>
                    </a:lnTo>
                    <a:lnTo>
                      <a:pt x="134378" y="67221"/>
                    </a:lnTo>
                    <a:lnTo>
                      <a:pt x="134556" y="67017"/>
                    </a:lnTo>
                    <a:lnTo>
                      <a:pt x="136347" y="65659"/>
                    </a:lnTo>
                    <a:lnTo>
                      <a:pt x="269951" y="192430"/>
                    </a:lnTo>
                    <a:lnTo>
                      <a:pt x="269951" y="177533"/>
                    </a:lnTo>
                    <a:lnTo>
                      <a:pt x="152374" y="65659"/>
                    </a:lnTo>
                    <a:lnTo>
                      <a:pt x="146138" y="59728"/>
                    </a:lnTo>
                    <a:lnTo>
                      <a:pt x="145135" y="58635"/>
                    </a:lnTo>
                    <a:lnTo>
                      <a:pt x="144094" y="57454"/>
                    </a:lnTo>
                    <a:lnTo>
                      <a:pt x="162153" y="37807"/>
                    </a:lnTo>
                    <a:lnTo>
                      <a:pt x="386778" y="251244"/>
                    </a:lnTo>
                    <a:lnTo>
                      <a:pt x="386778" y="236029"/>
                    </a:lnTo>
                    <a:lnTo>
                      <a:pt x="178079" y="37807"/>
                    </a:lnTo>
                    <a:lnTo>
                      <a:pt x="169964" y="30099"/>
                    </a:lnTo>
                    <a:lnTo>
                      <a:pt x="173494" y="26327"/>
                    </a:lnTo>
                    <a:lnTo>
                      <a:pt x="174967" y="24790"/>
                    </a:lnTo>
                    <a:lnTo>
                      <a:pt x="181368" y="17894"/>
                    </a:lnTo>
                    <a:lnTo>
                      <a:pt x="190512" y="8813"/>
                    </a:lnTo>
                    <a:lnTo>
                      <a:pt x="198564" y="9080"/>
                    </a:lnTo>
                    <a:lnTo>
                      <a:pt x="405866" y="206502"/>
                    </a:lnTo>
                    <a:lnTo>
                      <a:pt x="410679" y="212483"/>
                    </a:lnTo>
                    <a:lnTo>
                      <a:pt x="412407" y="218376"/>
                    </a:lnTo>
                    <a:lnTo>
                      <a:pt x="412407" y="197434"/>
                    </a:lnTo>
                    <a:lnTo>
                      <a:pt x="214693" y="8813"/>
                    </a:lnTo>
                    <a:lnTo>
                      <a:pt x="208648" y="2997"/>
                    </a:lnTo>
                    <a:lnTo>
                      <a:pt x="201447" y="0"/>
                    </a:lnTo>
                    <a:lnTo>
                      <a:pt x="186512" y="342"/>
                    </a:lnTo>
                    <a:lnTo>
                      <a:pt x="179273" y="3797"/>
                    </a:lnTo>
                    <a:lnTo>
                      <a:pt x="152285" y="32461"/>
                    </a:lnTo>
                    <a:lnTo>
                      <a:pt x="45783" y="143967"/>
                    </a:lnTo>
                    <a:lnTo>
                      <a:pt x="42964" y="150926"/>
                    </a:lnTo>
                    <a:lnTo>
                      <a:pt x="43395" y="165087"/>
                    </a:lnTo>
                    <a:lnTo>
                      <a:pt x="46685" y="171919"/>
                    </a:lnTo>
                    <a:lnTo>
                      <a:pt x="55575" y="180200"/>
                    </a:lnTo>
                    <a:lnTo>
                      <a:pt x="58775" y="183083"/>
                    </a:lnTo>
                    <a:lnTo>
                      <a:pt x="62191" y="186232"/>
                    </a:lnTo>
                    <a:lnTo>
                      <a:pt x="69024" y="192430"/>
                    </a:lnTo>
                    <a:lnTo>
                      <a:pt x="26555" y="192430"/>
                    </a:lnTo>
                    <a:lnTo>
                      <a:pt x="15963" y="194271"/>
                    </a:lnTo>
                    <a:lnTo>
                      <a:pt x="7404" y="199732"/>
                    </a:lnTo>
                    <a:lnTo>
                      <a:pt x="1930" y="208267"/>
                    </a:lnTo>
                    <a:lnTo>
                      <a:pt x="25" y="219240"/>
                    </a:lnTo>
                    <a:lnTo>
                      <a:pt x="0" y="399046"/>
                    </a:lnTo>
                    <a:lnTo>
                      <a:pt x="1879" y="409816"/>
                    </a:lnTo>
                    <a:lnTo>
                      <a:pt x="1930" y="410083"/>
                    </a:lnTo>
                    <a:lnTo>
                      <a:pt x="7289" y="418401"/>
                    </a:lnTo>
                    <a:lnTo>
                      <a:pt x="7366" y="418528"/>
                    </a:lnTo>
                    <a:lnTo>
                      <a:pt x="15862" y="423913"/>
                    </a:lnTo>
                    <a:lnTo>
                      <a:pt x="26974" y="425805"/>
                    </a:lnTo>
                    <a:lnTo>
                      <a:pt x="304800" y="425805"/>
                    </a:lnTo>
                    <a:lnTo>
                      <a:pt x="315722" y="423913"/>
                    </a:lnTo>
                    <a:lnTo>
                      <a:pt x="315874" y="423913"/>
                    </a:lnTo>
                    <a:lnTo>
                      <a:pt x="324434" y="418401"/>
                    </a:lnTo>
                    <a:lnTo>
                      <a:pt x="326656" y="414883"/>
                    </a:lnTo>
                    <a:lnTo>
                      <a:pt x="329869" y="409816"/>
                    </a:lnTo>
                    <a:lnTo>
                      <a:pt x="331724" y="399046"/>
                    </a:lnTo>
                    <a:lnTo>
                      <a:pt x="331800" y="397738"/>
                    </a:lnTo>
                    <a:lnTo>
                      <a:pt x="331901" y="326771"/>
                    </a:lnTo>
                    <a:lnTo>
                      <a:pt x="332968" y="324065"/>
                    </a:lnTo>
                    <a:lnTo>
                      <a:pt x="347586" y="308483"/>
                    </a:lnTo>
                    <a:lnTo>
                      <a:pt x="384263" y="269468"/>
                    </a:lnTo>
                    <a:lnTo>
                      <a:pt x="408927" y="243293"/>
                    </a:lnTo>
                    <a:lnTo>
                      <a:pt x="414655" y="237210"/>
                    </a:lnTo>
                    <a:lnTo>
                      <a:pt x="421157" y="227609"/>
                    </a:lnTo>
                    <a:lnTo>
                      <a:pt x="423176" y="21770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grpSp>
        <p:grpSp>
          <p:nvGrpSpPr>
            <p:cNvPr id="1034" name="Google Shape;1034;p56"/>
            <p:cNvGrpSpPr/>
            <p:nvPr/>
          </p:nvGrpSpPr>
          <p:grpSpPr>
            <a:xfrm>
              <a:off x="4276642" y="1769256"/>
              <a:ext cx="4182418" cy="250467"/>
              <a:chOff x="1151066" y="7578190"/>
              <a:chExt cx="4294505" cy="257179"/>
            </a:xfrm>
          </p:grpSpPr>
          <p:sp>
            <p:nvSpPr>
              <p:cNvPr id="1035" name="Google Shape;1035;p56"/>
              <p:cNvSpPr/>
              <p:nvPr/>
            </p:nvSpPr>
            <p:spPr>
              <a:xfrm>
                <a:off x="1336092" y="7706776"/>
                <a:ext cx="1962150" cy="0"/>
              </a:xfrm>
              <a:custGeom>
                <a:rect b="b" l="l" r="r" t="t"/>
                <a:pathLst>
                  <a:path extrusionOk="0" h="120000" w="1962150">
                    <a:moveTo>
                      <a:pt x="1962118" y="0"/>
                    </a:moveTo>
                    <a:lnTo>
                      <a:pt x="0" y="0"/>
                    </a:lnTo>
                  </a:path>
                </a:pathLst>
              </a:custGeom>
              <a:noFill/>
              <a:ln cap="flat" cmpd="sng" w="509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sp>
            <p:nvSpPr>
              <p:cNvPr id="1036" name="Google Shape;1036;p56"/>
              <p:cNvSpPr/>
              <p:nvPr/>
            </p:nvSpPr>
            <p:spPr>
              <a:xfrm>
                <a:off x="1151066" y="7578194"/>
                <a:ext cx="222884" cy="257175"/>
              </a:xfrm>
              <a:custGeom>
                <a:rect b="b" l="l" r="r" t="t"/>
                <a:pathLst>
                  <a:path extrusionOk="0" h="257175" w="222884">
                    <a:moveTo>
                      <a:pt x="222663" y="0"/>
                    </a:moveTo>
                    <a:lnTo>
                      <a:pt x="0" y="128572"/>
                    </a:lnTo>
                    <a:lnTo>
                      <a:pt x="222663" y="257164"/>
                    </a:lnTo>
                    <a:lnTo>
                      <a:pt x="222663" y="0"/>
                    </a:lnTo>
                    <a:close/>
                  </a:path>
                </a:pathLst>
              </a:custGeom>
              <a:solidFill>
                <a:srgbClr val="683C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sp>
            <p:nvSpPr>
              <p:cNvPr id="1037" name="Google Shape;1037;p56"/>
              <p:cNvSpPr/>
              <p:nvPr/>
            </p:nvSpPr>
            <p:spPr>
              <a:xfrm>
                <a:off x="3298210" y="7706776"/>
                <a:ext cx="1962150" cy="0"/>
              </a:xfrm>
              <a:custGeom>
                <a:rect b="b" l="l" r="r" t="t"/>
                <a:pathLst>
                  <a:path extrusionOk="0" h="120000" w="1962150">
                    <a:moveTo>
                      <a:pt x="0" y="0"/>
                    </a:moveTo>
                    <a:lnTo>
                      <a:pt x="1962086" y="0"/>
                    </a:lnTo>
                  </a:path>
                </a:pathLst>
              </a:custGeom>
              <a:noFill/>
              <a:ln cap="flat" cmpd="sng" w="50950">
                <a:solidFill>
                  <a:srgbClr val="F291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sp>
            <p:nvSpPr>
              <p:cNvPr id="1038" name="Google Shape;1038;p56"/>
              <p:cNvSpPr/>
              <p:nvPr/>
            </p:nvSpPr>
            <p:spPr>
              <a:xfrm>
                <a:off x="5222686" y="7578190"/>
                <a:ext cx="222885" cy="257175"/>
              </a:xfrm>
              <a:custGeom>
                <a:rect b="b" l="l" r="r" t="t"/>
                <a:pathLst>
                  <a:path extrusionOk="0" h="257175" w="222885">
                    <a:moveTo>
                      <a:pt x="0" y="0"/>
                    </a:moveTo>
                    <a:lnTo>
                      <a:pt x="0" y="257164"/>
                    </a:lnTo>
                    <a:lnTo>
                      <a:pt x="222663" y="128592"/>
                    </a:lnTo>
                    <a:lnTo>
                      <a:pt x="0" y="0"/>
                    </a:lnTo>
                    <a:close/>
                  </a:path>
                </a:pathLst>
              </a:custGeom>
              <a:solidFill>
                <a:srgbClr val="F291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712"/>
              </a:p>
            </p:txBody>
          </p:sp>
        </p:grpSp>
      </p:grpSp>
      <p:pic>
        <p:nvPicPr>
          <p:cNvPr id="1039" name="Google Shape;1039;p56"/>
          <p:cNvPicPr preferRelativeResize="0"/>
          <p:nvPr/>
        </p:nvPicPr>
        <p:blipFill rotWithShape="1">
          <a:blip r:embed="rId7">
            <a:alphaModFix/>
          </a:blip>
          <a:srcRect b="0" l="0" r="0" t="0"/>
          <a:stretch/>
        </p:blipFill>
        <p:spPr>
          <a:xfrm>
            <a:off x="537723" y="3355363"/>
            <a:ext cx="2780400" cy="722600"/>
          </a:xfrm>
          <a:prstGeom prst="rect">
            <a:avLst/>
          </a:prstGeom>
          <a:noFill/>
          <a:ln>
            <a:noFill/>
          </a:ln>
        </p:spPr>
      </p:pic>
      <p:sp>
        <p:nvSpPr>
          <p:cNvPr id="1040" name="Google Shape;1040;p56"/>
          <p:cNvSpPr txBox="1"/>
          <p:nvPr/>
        </p:nvSpPr>
        <p:spPr>
          <a:xfrm>
            <a:off x="668693" y="3520188"/>
            <a:ext cx="2580900" cy="472800"/>
          </a:xfrm>
          <a:prstGeom prst="rect">
            <a:avLst/>
          </a:prstGeom>
          <a:noFill/>
          <a:ln>
            <a:noFill/>
          </a:ln>
        </p:spPr>
        <p:txBody>
          <a:bodyPr anchorCtr="0" anchor="t" bIns="0" lIns="0" spcFirstLastPara="1" rIns="0" wrap="square" tIns="5475">
            <a:spAutoFit/>
          </a:bodyPr>
          <a:lstStyle/>
          <a:p>
            <a:pPr indent="0" lvl="0" marL="0" marR="0" rtl="0" algn="just">
              <a:lnSpc>
                <a:spcPct val="101800"/>
              </a:lnSpc>
              <a:spcBef>
                <a:spcPts val="0"/>
              </a:spcBef>
              <a:spcAft>
                <a:spcPts val="0"/>
              </a:spcAft>
              <a:buNone/>
            </a:pPr>
            <a:r>
              <a:rPr b="1" lang="en" sz="1000">
                <a:solidFill>
                  <a:srgbClr val="FBB040"/>
                </a:solidFill>
                <a:latin typeface="Montserrat"/>
                <a:ea typeface="Montserrat"/>
                <a:cs typeface="Montserrat"/>
                <a:sym typeface="Montserrat"/>
              </a:rPr>
              <a:t>Time preference </a:t>
            </a:r>
            <a:r>
              <a:rPr lang="en" sz="1000">
                <a:solidFill>
                  <a:srgbClr val="FFFFFF"/>
                </a:solidFill>
                <a:latin typeface="Montserrat"/>
                <a:ea typeface="Montserrat"/>
                <a:cs typeface="Montserrat"/>
                <a:sym typeface="Montserrat"/>
              </a:rPr>
              <a:t>refers to the idea that people generally prefer to have something NOW rather than later.</a:t>
            </a:r>
            <a:endParaRPr sz="1000">
              <a:latin typeface="Montserrat"/>
              <a:ea typeface="Montserrat"/>
              <a:cs typeface="Montserrat"/>
              <a:sym typeface="Montserrat"/>
            </a:endParaRPr>
          </a:p>
        </p:txBody>
      </p:sp>
      <p:grpSp>
        <p:nvGrpSpPr>
          <p:cNvPr id="1041" name="Google Shape;1041;p56"/>
          <p:cNvGrpSpPr/>
          <p:nvPr/>
        </p:nvGrpSpPr>
        <p:grpSpPr>
          <a:xfrm>
            <a:off x="336172" y="3130006"/>
            <a:ext cx="432561" cy="434167"/>
            <a:chOff x="675016" y="4507611"/>
            <a:chExt cx="951101" cy="954633"/>
          </a:xfrm>
        </p:grpSpPr>
        <p:sp>
          <p:nvSpPr>
            <p:cNvPr id="1042" name="Google Shape;1042;p56"/>
            <p:cNvSpPr/>
            <p:nvPr/>
          </p:nvSpPr>
          <p:spPr>
            <a:xfrm>
              <a:off x="1118117" y="5003140"/>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1" y="436387"/>
                  </a:lnTo>
                  <a:lnTo>
                    <a:pt x="185680" y="420827"/>
                  </a:lnTo>
                  <a:lnTo>
                    <a:pt x="227813" y="401528"/>
                  </a:lnTo>
                  <a:lnTo>
                    <a:pt x="267831" y="378692"/>
                  </a:lnTo>
                  <a:lnTo>
                    <a:pt x="305533" y="352520"/>
                  </a:lnTo>
                  <a:lnTo>
                    <a:pt x="340717" y="323213"/>
                  </a:lnTo>
                  <a:lnTo>
                    <a:pt x="373184" y="290972"/>
                  </a:lnTo>
                  <a:lnTo>
                    <a:pt x="402732" y="255998"/>
                  </a:lnTo>
                  <a:lnTo>
                    <a:pt x="429161" y="218491"/>
                  </a:lnTo>
                  <a:lnTo>
                    <a:pt x="452271" y="178652"/>
                  </a:lnTo>
                  <a:lnTo>
                    <a:pt x="471861" y="136683"/>
                  </a:lnTo>
                  <a:lnTo>
                    <a:pt x="487730" y="92784"/>
                  </a:lnTo>
                  <a:lnTo>
                    <a:pt x="499677" y="47156"/>
                  </a:lnTo>
                  <a:lnTo>
                    <a:pt x="507502" y="0"/>
                  </a:lnTo>
                  <a:close/>
                </a:path>
              </a:pathLst>
            </a:custGeom>
            <a:solidFill>
              <a:srgbClr val="5C378B">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43" name="Google Shape;1043;p56"/>
            <p:cNvPicPr preferRelativeResize="0"/>
            <p:nvPr/>
          </p:nvPicPr>
          <p:blipFill rotWithShape="1">
            <a:blip r:embed="rId8">
              <a:alphaModFix/>
            </a:blip>
            <a:srcRect b="0" l="0" r="0" t="0"/>
            <a:stretch/>
          </p:blipFill>
          <p:spPr>
            <a:xfrm>
              <a:off x="675016" y="4507611"/>
              <a:ext cx="865345" cy="865324"/>
            </a:xfrm>
            <a:prstGeom prst="rect">
              <a:avLst/>
            </a:prstGeom>
            <a:noFill/>
            <a:ln>
              <a:noFill/>
            </a:ln>
          </p:spPr>
        </p:pic>
        <p:sp>
          <p:nvSpPr>
            <p:cNvPr id="1044" name="Google Shape;1044;p56"/>
            <p:cNvSpPr/>
            <p:nvPr/>
          </p:nvSpPr>
          <p:spPr>
            <a:xfrm>
              <a:off x="870864" y="4682978"/>
              <a:ext cx="473709" cy="514985"/>
            </a:xfrm>
            <a:custGeom>
              <a:rect b="b" l="l" r="r" t="t"/>
              <a:pathLst>
                <a:path extrusionOk="0" h="514985" w="473709">
                  <a:moveTo>
                    <a:pt x="61506" y="210883"/>
                  </a:moveTo>
                  <a:lnTo>
                    <a:pt x="54521" y="203923"/>
                  </a:lnTo>
                  <a:lnTo>
                    <a:pt x="45935" y="203923"/>
                  </a:lnTo>
                  <a:lnTo>
                    <a:pt x="6946" y="203923"/>
                  </a:lnTo>
                  <a:lnTo>
                    <a:pt x="0" y="210883"/>
                  </a:lnTo>
                  <a:lnTo>
                    <a:pt x="0" y="228041"/>
                  </a:lnTo>
                  <a:lnTo>
                    <a:pt x="6946" y="235000"/>
                  </a:lnTo>
                  <a:lnTo>
                    <a:pt x="54533" y="235000"/>
                  </a:lnTo>
                  <a:lnTo>
                    <a:pt x="61506" y="228041"/>
                  </a:lnTo>
                  <a:lnTo>
                    <a:pt x="61506" y="210883"/>
                  </a:lnTo>
                  <a:close/>
                </a:path>
                <a:path extrusionOk="0" h="514985" w="473709">
                  <a:moveTo>
                    <a:pt x="131229" y="91871"/>
                  </a:moveTo>
                  <a:lnTo>
                    <a:pt x="97536" y="58191"/>
                  </a:lnTo>
                  <a:lnTo>
                    <a:pt x="87693" y="58191"/>
                  </a:lnTo>
                  <a:lnTo>
                    <a:pt x="75552" y="70332"/>
                  </a:lnTo>
                  <a:lnTo>
                    <a:pt x="75552" y="80175"/>
                  </a:lnTo>
                  <a:lnTo>
                    <a:pt x="103149" y="107772"/>
                  </a:lnTo>
                  <a:lnTo>
                    <a:pt x="106184" y="110807"/>
                  </a:lnTo>
                  <a:lnTo>
                    <a:pt x="110159" y="112331"/>
                  </a:lnTo>
                  <a:lnTo>
                    <a:pt x="118135" y="112331"/>
                  </a:lnTo>
                  <a:lnTo>
                    <a:pt x="122110" y="110807"/>
                  </a:lnTo>
                  <a:lnTo>
                    <a:pt x="131229" y="101714"/>
                  </a:lnTo>
                  <a:lnTo>
                    <a:pt x="131229" y="91871"/>
                  </a:lnTo>
                  <a:close/>
                </a:path>
                <a:path extrusionOk="0" h="514985" w="473709">
                  <a:moveTo>
                    <a:pt x="252361" y="6959"/>
                  </a:moveTo>
                  <a:lnTo>
                    <a:pt x="245402" y="0"/>
                  </a:lnTo>
                  <a:lnTo>
                    <a:pt x="228231" y="0"/>
                  </a:lnTo>
                  <a:lnTo>
                    <a:pt x="221284" y="6959"/>
                  </a:lnTo>
                  <a:lnTo>
                    <a:pt x="221284" y="54546"/>
                  </a:lnTo>
                  <a:lnTo>
                    <a:pt x="228231" y="61506"/>
                  </a:lnTo>
                  <a:lnTo>
                    <a:pt x="236816" y="61506"/>
                  </a:lnTo>
                  <a:lnTo>
                    <a:pt x="245402" y="61506"/>
                  </a:lnTo>
                  <a:lnTo>
                    <a:pt x="252361" y="54546"/>
                  </a:lnTo>
                  <a:lnTo>
                    <a:pt x="252361" y="6959"/>
                  </a:lnTo>
                  <a:close/>
                </a:path>
                <a:path extrusionOk="0" h="514985" w="473709">
                  <a:moveTo>
                    <a:pt x="294754" y="490474"/>
                  </a:moveTo>
                  <a:lnTo>
                    <a:pt x="287794" y="483501"/>
                  </a:lnTo>
                  <a:lnTo>
                    <a:pt x="279209" y="483501"/>
                  </a:lnTo>
                  <a:lnTo>
                    <a:pt x="185851" y="483501"/>
                  </a:lnTo>
                  <a:lnTo>
                    <a:pt x="178879" y="490474"/>
                  </a:lnTo>
                  <a:lnTo>
                    <a:pt x="178879" y="507631"/>
                  </a:lnTo>
                  <a:lnTo>
                    <a:pt x="185851" y="514591"/>
                  </a:lnTo>
                  <a:lnTo>
                    <a:pt x="287794" y="514591"/>
                  </a:lnTo>
                  <a:lnTo>
                    <a:pt x="294754" y="507631"/>
                  </a:lnTo>
                  <a:lnTo>
                    <a:pt x="294754" y="490474"/>
                  </a:lnTo>
                  <a:close/>
                </a:path>
                <a:path extrusionOk="0" h="514985" w="473709">
                  <a:moveTo>
                    <a:pt x="394081" y="251218"/>
                  </a:moveTo>
                  <a:lnTo>
                    <a:pt x="391045" y="220268"/>
                  </a:lnTo>
                  <a:lnTo>
                    <a:pt x="382155" y="190931"/>
                  </a:lnTo>
                  <a:lnTo>
                    <a:pt x="367677" y="163918"/>
                  </a:lnTo>
                  <a:lnTo>
                    <a:pt x="362940" y="158178"/>
                  </a:lnTo>
                  <a:lnTo>
                    <a:pt x="362940" y="251218"/>
                  </a:lnTo>
                  <a:lnTo>
                    <a:pt x="360692" y="275107"/>
                  </a:lnTo>
                  <a:lnTo>
                    <a:pt x="354037" y="297840"/>
                  </a:lnTo>
                  <a:lnTo>
                    <a:pt x="343179" y="318884"/>
                  </a:lnTo>
                  <a:lnTo>
                    <a:pt x="328345" y="337718"/>
                  </a:lnTo>
                  <a:lnTo>
                    <a:pt x="315353" y="353974"/>
                  </a:lnTo>
                  <a:lnTo>
                    <a:pt x="305854" y="371754"/>
                  </a:lnTo>
                  <a:lnTo>
                    <a:pt x="300012" y="390626"/>
                  </a:lnTo>
                  <a:lnTo>
                    <a:pt x="298018" y="410171"/>
                  </a:lnTo>
                  <a:lnTo>
                    <a:pt x="298018" y="424357"/>
                  </a:lnTo>
                  <a:lnTo>
                    <a:pt x="297243" y="425145"/>
                  </a:lnTo>
                  <a:lnTo>
                    <a:pt x="176390" y="425145"/>
                  </a:lnTo>
                  <a:lnTo>
                    <a:pt x="175602" y="424357"/>
                  </a:lnTo>
                  <a:lnTo>
                    <a:pt x="175602" y="410171"/>
                  </a:lnTo>
                  <a:lnTo>
                    <a:pt x="173609" y="390626"/>
                  </a:lnTo>
                  <a:lnTo>
                    <a:pt x="167767" y="371754"/>
                  </a:lnTo>
                  <a:lnTo>
                    <a:pt x="158267" y="353974"/>
                  </a:lnTo>
                  <a:lnTo>
                    <a:pt x="145275" y="337718"/>
                  </a:lnTo>
                  <a:lnTo>
                    <a:pt x="130441" y="318884"/>
                  </a:lnTo>
                  <a:lnTo>
                    <a:pt x="119583" y="297840"/>
                  </a:lnTo>
                  <a:lnTo>
                    <a:pt x="112915" y="275107"/>
                  </a:lnTo>
                  <a:lnTo>
                    <a:pt x="110642" y="251218"/>
                  </a:lnTo>
                  <a:lnTo>
                    <a:pt x="113068" y="226364"/>
                  </a:lnTo>
                  <a:lnTo>
                    <a:pt x="131826" y="181152"/>
                  </a:lnTo>
                  <a:lnTo>
                    <a:pt x="166916" y="146100"/>
                  </a:lnTo>
                  <a:lnTo>
                    <a:pt x="211912" y="127457"/>
                  </a:lnTo>
                  <a:lnTo>
                    <a:pt x="236613" y="125044"/>
                  </a:lnTo>
                  <a:lnTo>
                    <a:pt x="236943" y="125044"/>
                  </a:lnTo>
                  <a:lnTo>
                    <a:pt x="285115" y="134556"/>
                  </a:lnTo>
                  <a:lnTo>
                    <a:pt x="325894" y="161874"/>
                  </a:lnTo>
                  <a:lnTo>
                    <a:pt x="353377" y="202831"/>
                  </a:lnTo>
                  <a:lnTo>
                    <a:pt x="362940" y="251218"/>
                  </a:lnTo>
                  <a:lnTo>
                    <a:pt x="362940" y="158178"/>
                  </a:lnTo>
                  <a:lnTo>
                    <a:pt x="347891" y="139890"/>
                  </a:lnTo>
                  <a:lnTo>
                    <a:pt x="329806" y="125044"/>
                  </a:lnTo>
                  <a:lnTo>
                    <a:pt x="323938" y="120218"/>
                  </a:lnTo>
                  <a:lnTo>
                    <a:pt x="297040" y="105829"/>
                  </a:lnTo>
                  <a:lnTo>
                    <a:pt x="267881" y="96977"/>
                  </a:lnTo>
                  <a:lnTo>
                    <a:pt x="237121" y="93967"/>
                  </a:lnTo>
                  <a:lnTo>
                    <a:pt x="236601" y="93967"/>
                  </a:lnTo>
                  <a:lnTo>
                    <a:pt x="176631" y="105829"/>
                  </a:lnTo>
                  <a:lnTo>
                    <a:pt x="125768" y="139890"/>
                  </a:lnTo>
                  <a:lnTo>
                    <a:pt x="91503" y="190931"/>
                  </a:lnTo>
                  <a:lnTo>
                    <a:pt x="79578" y="251218"/>
                  </a:lnTo>
                  <a:lnTo>
                    <a:pt x="82410" y="281051"/>
                  </a:lnTo>
                  <a:lnTo>
                    <a:pt x="90741" y="309435"/>
                  </a:lnTo>
                  <a:lnTo>
                    <a:pt x="104317" y="335711"/>
                  </a:lnTo>
                  <a:lnTo>
                    <a:pt x="122847" y="359206"/>
                  </a:lnTo>
                  <a:lnTo>
                    <a:pt x="132143" y="370789"/>
                  </a:lnTo>
                  <a:lnTo>
                    <a:pt x="138938" y="383349"/>
                  </a:lnTo>
                  <a:lnTo>
                    <a:pt x="143116" y="396582"/>
                  </a:lnTo>
                  <a:lnTo>
                    <a:pt x="144538" y="410171"/>
                  </a:lnTo>
                  <a:lnTo>
                    <a:pt x="144538" y="423430"/>
                  </a:lnTo>
                  <a:lnTo>
                    <a:pt x="147116" y="436194"/>
                  </a:lnTo>
                  <a:lnTo>
                    <a:pt x="154165" y="446620"/>
                  </a:lnTo>
                  <a:lnTo>
                    <a:pt x="164592" y="453656"/>
                  </a:lnTo>
                  <a:lnTo>
                    <a:pt x="177355" y="456247"/>
                  </a:lnTo>
                  <a:lnTo>
                    <a:pt x="296316" y="456247"/>
                  </a:lnTo>
                  <a:lnTo>
                    <a:pt x="309067" y="453656"/>
                  </a:lnTo>
                  <a:lnTo>
                    <a:pt x="319493" y="446620"/>
                  </a:lnTo>
                  <a:lnTo>
                    <a:pt x="326529" y="436194"/>
                  </a:lnTo>
                  <a:lnTo>
                    <a:pt x="328764" y="425145"/>
                  </a:lnTo>
                  <a:lnTo>
                    <a:pt x="329120" y="423430"/>
                  </a:lnTo>
                  <a:lnTo>
                    <a:pt x="329120" y="410171"/>
                  </a:lnTo>
                  <a:lnTo>
                    <a:pt x="330542" y="396582"/>
                  </a:lnTo>
                  <a:lnTo>
                    <a:pt x="334708" y="383349"/>
                  </a:lnTo>
                  <a:lnTo>
                    <a:pt x="341515" y="370789"/>
                  </a:lnTo>
                  <a:lnTo>
                    <a:pt x="350799" y="359206"/>
                  </a:lnTo>
                  <a:lnTo>
                    <a:pt x="369328" y="335711"/>
                  </a:lnTo>
                  <a:lnTo>
                    <a:pt x="382905" y="309435"/>
                  </a:lnTo>
                  <a:lnTo>
                    <a:pt x="391236" y="281051"/>
                  </a:lnTo>
                  <a:lnTo>
                    <a:pt x="394081" y="251218"/>
                  </a:lnTo>
                  <a:close/>
                </a:path>
                <a:path extrusionOk="0" h="514985" w="473709">
                  <a:moveTo>
                    <a:pt x="398106" y="70332"/>
                  </a:moveTo>
                  <a:lnTo>
                    <a:pt x="385953" y="58216"/>
                  </a:lnTo>
                  <a:lnTo>
                    <a:pt x="376085" y="58216"/>
                  </a:lnTo>
                  <a:lnTo>
                    <a:pt x="370027" y="64274"/>
                  </a:lnTo>
                  <a:lnTo>
                    <a:pt x="342430" y="91859"/>
                  </a:lnTo>
                  <a:lnTo>
                    <a:pt x="342430" y="101701"/>
                  </a:lnTo>
                  <a:lnTo>
                    <a:pt x="351548" y="110794"/>
                  </a:lnTo>
                  <a:lnTo>
                    <a:pt x="355523" y="112318"/>
                  </a:lnTo>
                  <a:lnTo>
                    <a:pt x="363499" y="112318"/>
                  </a:lnTo>
                  <a:lnTo>
                    <a:pt x="367474" y="110794"/>
                  </a:lnTo>
                  <a:lnTo>
                    <a:pt x="398106" y="80175"/>
                  </a:lnTo>
                  <a:lnTo>
                    <a:pt x="398106" y="70332"/>
                  </a:lnTo>
                  <a:close/>
                </a:path>
                <a:path extrusionOk="0" h="514985" w="473709">
                  <a:moveTo>
                    <a:pt x="473646" y="210883"/>
                  </a:moveTo>
                  <a:lnTo>
                    <a:pt x="466712" y="203923"/>
                  </a:lnTo>
                  <a:lnTo>
                    <a:pt x="458114" y="203923"/>
                  </a:lnTo>
                  <a:lnTo>
                    <a:pt x="419112" y="203923"/>
                  </a:lnTo>
                  <a:lnTo>
                    <a:pt x="412140" y="210883"/>
                  </a:lnTo>
                  <a:lnTo>
                    <a:pt x="412140" y="228041"/>
                  </a:lnTo>
                  <a:lnTo>
                    <a:pt x="419112" y="235000"/>
                  </a:lnTo>
                  <a:lnTo>
                    <a:pt x="466699" y="235000"/>
                  </a:lnTo>
                  <a:lnTo>
                    <a:pt x="473646" y="228041"/>
                  </a:lnTo>
                  <a:lnTo>
                    <a:pt x="473646"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pic>
        <p:nvPicPr>
          <p:cNvPr id="1045" name="Google Shape;1045;p56" title="Screenshot 2025-09-29 130448.png"/>
          <p:cNvPicPr preferRelativeResize="0"/>
          <p:nvPr/>
        </p:nvPicPr>
        <p:blipFill>
          <a:blip r:embed="rId9">
            <a:alphaModFix/>
          </a:blip>
          <a:stretch>
            <a:fillRect/>
          </a:stretch>
        </p:blipFill>
        <p:spPr>
          <a:xfrm>
            <a:off x="0" y="-1"/>
            <a:ext cx="9144001" cy="852933"/>
          </a:xfrm>
          <a:prstGeom prst="rect">
            <a:avLst/>
          </a:prstGeom>
          <a:noFill/>
          <a:ln>
            <a:noFill/>
          </a:ln>
        </p:spPr>
      </p:pic>
      <p:sp>
        <p:nvSpPr>
          <p:cNvPr id="1046" name="Google Shape;1046;p56"/>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What is Money</a:t>
            </a:r>
            <a:endParaRPr b="1" i="1" sz="2400">
              <a:solidFill>
                <a:schemeClr val="lt1"/>
              </a:solidFill>
              <a:latin typeface="Montserrat"/>
              <a:ea typeface="Montserrat"/>
              <a:cs typeface="Montserrat"/>
              <a:sym typeface="Montserrat"/>
            </a:endParaRPr>
          </a:p>
        </p:txBody>
      </p:sp>
      <p:pic>
        <p:nvPicPr>
          <p:cNvPr id="1047" name="Google Shape;1047;p56"/>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sp>
        <p:nvSpPr>
          <p:cNvPr id="1048" name="Google Shape;1048;p56"/>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24</a:t>
            </a:r>
            <a:endParaRPr/>
          </a:p>
        </p:txBody>
      </p:sp>
      <p:pic>
        <p:nvPicPr>
          <p:cNvPr id="1049" name="Google Shape;1049;p56" title="Bitkwa-Logo-New.png"/>
          <p:cNvPicPr preferRelativeResize="0"/>
          <p:nvPr/>
        </p:nvPicPr>
        <p:blipFill>
          <a:blip r:embed="rId11">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57"/>
          <p:cNvSpPr txBox="1"/>
          <p:nvPr>
            <p:ph type="title"/>
          </p:nvPr>
        </p:nvSpPr>
        <p:spPr>
          <a:xfrm>
            <a:off x="507997" y="223498"/>
            <a:ext cx="33420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What Is Money?</a:t>
            </a:r>
            <a:endParaRPr/>
          </a:p>
        </p:txBody>
      </p:sp>
      <p:pic>
        <p:nvPicPr>
          <p:cNvPr id="1055" name="Google Shape;1055;p57"/>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1056" name="Google Shape;1056;p57"/>
          <p:cNvSpPr txBox="1"/>
          <p:nvPr>
            <p:ph idx="1" type="body"/>
          </p:nvPr>
        </p:nvSpPr>
        <p:spPr>
          <a:xfrm>
            <a:off x="512755" y="1181175"/>
            <a:ext cx="8117100" cy="1058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latin typeface="Montserrat"/>
                <a:ea typeface="Montserrat"/>
                <a:cs typeface="Montserrat"/>
                <a:sym typeface="Montserrat"/>
              </a:rPr>
              <a:t>In the context of the desert example, this means that you might be more inclined to drink all the water right away, even if it means that you won’t have any left for later. This is because the thirst you feel right now is more pressing than the potential thirst you might feel in the future.</a:t>
            </a:r>
            <a:endParaRPr sz="1000">
              <a:latin typeface="Montserrat"/>
              <a:ea typeface="Montserrat"/>
              <a:cs typeface="Montserrat"/>
              <a:sym typeface="Montserrat"/>
            </a:endParaRPr>
          </a:p>
          <a:p>
            <a:pPr indent="0" lvl="0" marL="0" marR="0" rtl="0" algn="l">
              <a:lnSpc>
                <a:spcPct val="101800"/>
              </a:lnSpc>
              <a:spcBef>
                <a:spcPts val="900"/>
              </a:spcBef>
              <a:spcAft>
                <a:spcPts val="0"/>
              </a:spcAft>
              <a:buNone/>
            </a:pPr>
            <a:r>
              <a:rPr lang="en" sz="1000">
                <a:latin typeface="Montserrat"/>
                <a:ea typeface="Montserrat"/>
                <a:cs typeface="Montserrat"/>
                <a:sym typeface="Montserrat"/>
              </a:rPr>
              <a:t>On the other hand, if you choose to ration the water and drink it slowly over time, you are demonstrating a lower time preference. This means that you are willing to wait to satisfy your thirst and improve your chances of survival. The concept of opportunity cost is closely related to the idea of scarcity and time preference.</a:t>
            </a:r>
            <a:endParaRPr sz="1000">
              <a:latin typeface="Montserrat"/>
              <a:ea typeface="Montserrat"/>
              <a:cs typeface="Montserrat"/>
              <a:sym typeface="Montserrat"/>
            </a:endParaRPr>
          </a:p>
        </p:txBody>
      </p:sp>
      <p:pic>
        <p:nvPicPr>
          <p:cNvPr id="1057" name="Google Shape;1057;p57"/>
          <p:cNvPicPr preferRelativeResize="0"/>
          <p:nvPr/>
        </p:nvPicPr>
        <p:blipFill rotWithShape="1">
          <a:blip r:embed="rId4">
            <a:alphaModFix/>
          </a:blip>
          <a:srcRect b="0" l="0" r="0" t="0"/>
          <a:stretch/>
        </p:blipFill>
        <p:spPr>
          <a:xfrm>
            <a:off x="755511" y="4303903"/>
            <a:ext cx="4982366" cy="619516"/>
          </a:xfrm>
          <a:prstGeom prst="rect">
            <a:avLst/>
          </a:prstGeom>
          <a:noFill/>
          <a:ln>
            <a:noFill/>
          </a:ln>
        </p:spPr>
      </p:pic>
      <p:sp>
        <p:nvSpPr>
          <p:cNvPr id="1058" name="Google Shape;1058;p57"/>
          <p:cNvSpPr txBox="1"/>
          <p:nvPr/>
        </p:nvSpPr>
        <p:spPr>
          <a:xfrm>
            <a:off x="981131" y="4426162"/>
            <a:ext cx="4474500" cy="312000"/>
          </a:xfrm>
          <a:prstGeom prst="rect">
            <a:avLst/>
          </a:prstGeom>
          <a:noFill/>
          <a:ln>
            <a:noFill/>
          </a:ln>
        </p:spPr>
        <p:txBody>
          <a:bodyPr anchorCtr="0" anchor="t" bIns="0" lIns="0" spcFirstLastPara="1" rIns="0" wrap="square" tIns="6725">
            <a:spAutoFit/>
          </a:bodyPr>
          <a:lstStyle/>
          <a:p>
            <a:pPr indent="0" lvl="0" marL="0" marR="0" rtl="0" algn="l">
              <a:lnSpc>
                <a:spcPct val="101800"/>
              </a:lnSpc>
              <a:spcBef>
                <a:spcPts val="0"/>
              </a:spcBef>
              <a:spcAft>
                <a:spcPts val="0"/>
              </a:spcAft>
              <a:buNone/>
            </a:pPr>
            <a:r>
              <a:rPr b="1" lang="en" sz="982">
                <a:solidFill>
                  <a:srgbClr val="FBB040"/>
                </a:solidFill>
                <a:latin typeface="Open Sans"/>
                <a:ea typeface="Open Sans"/>
                <a:cs typeface="Open Sans"/>
                <a:sym typeface="Open Sans"/>
              </a:rPr>
              <a:t>Opportunity cost </a:t>
            </a:r>
            <a:r>
              <a:rPr lang="en" sz="982">
                <a:solidFill>
                  <a:srgbClr val="FFFFFF"/>
                </a:solidFill>
                <a:latin typeface="Open Sans"/>
                <a:ea typeface="Open Sans"/>
                <a:cs typeface="Open Sans"/>
                <a:sym typeface="Open Sans"/>
              </a:rPr>
              <a:t>refers to the value of the next best alternative that you give up when you make a decision. </a:t>
            </a:r>
            <a:r>
              <a:rPr b="1" lang="en" sz="982">
                <a:solidFill>
                  <a:srgbClr val="FBB040"/>
                </a:solidFill>
                <a:latin typeface="Open Sans"/>
                <a:ea typeface="Open Sans"/>
                <a:cs typeface="Open Sans"/>
                <a:sym typeface="Open Sans"/>
              </a:rPr>
              <a:t>Every decision involves trade-oﬀs.</a:t>
            </a:r>
            <a:endParaRPr sz="982">
              <a:latin typeface="Open Sans"/>
              <a:ea typeface="Open Sans"/>
              <a:cs typeface="Open Sans"/>
              <a:sym typeface="Open Sans"/>
            </a:endParaRPr>
          </a:p>
        </p:txBody>
      </p:sp>
      <p:grpSp>
        <p:nvGrpSpPr>
          <p:cNvPr id="1059" name="Google Shape;1059;p57"/>
          <p:cNvGrpSpPr/>
          <p:nvPr/>
        </p:nvGrpSpPr>
        <p:grpSpPr>
          <a:xfrm>
            <a:off x="508012" y="4027201"/>
            <a:ext cx="531187" cy="533165"/>
            <a:chOff x="687759" y="5130985"/>
            <a:chExt cx="951096" cy="954638"/>
          </a:xfrm>
        </p:grpSpPr>
        <p:sp>
          <p:nvSpPr>
            <p:cNvPr id="1060" name="Google Shape;1060;p57"/>
            <p:cNvSpPr/>
            <p:nvPr/>
          </p:nvSpPr>
          <p:spPr>
            <a:xfrm>
              <a:off x="1130855" y="5626519"/>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1" y="436387"/>
                  </a:lnTo>
                  <a:lnTo>
                    <a:pt x="185680" y="420827"/>
                  </a:lnTo>
                  <a:lnTo>
                    <a:pt x="227813" y="401528"/>
                  </a:lnTo>
                  <a:lnTo>
                    <a:pt x="267831" y="378692"/>
                  </a:lnTo>
                  <a:lnTo>
                    <a:pt x="305533" y="352520"/>
                  </a:lnTo>
                  <a:lnTo>
                    <a:pt x="340717" y="323213"/>
                  </a:lnTo>
                  <a:lnTo>
                    <a:pt x="373184" y="290972"/>
                  </a:lnTo>
                  <a:lnTo>
                    <a:pt x="402732" y="255998"/>
                  </a:lnTo>
                  <a:lnTo>
                    <a:pt x="429161" y="218491"/>
                  </a:lnTo>
                  <a:lnTo>
                    <a:pt x="452271" y="178652"/>
                  </a:lnTo>
                  <a:lnTo>
                    <a:pt x="471861" y="136683"/>
                  </a:lnTo>
                  <a:lnTo>
                    <a:pt x="487730" y="92784"/>
                  </a:lnTo>
                  <a:lnTo>
                    <a:pt x="499677" y="47156"/>
                  </a:lnTo>
                  <a:lnTo>
                    <a:pt x="507502" y="0"/>
                  </a:lnTo>
                  <a:close/>
                </a:path>
              </a:pathLst>
            </a:custGeom>
            <a:solidFill>
              <a:srgbClr val="5C378B">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82"/>
            </a:p>
          </p:txBody>
        </p:sp>
        <p:pic>
          <p:nvPicPr>
            <p:cNvPr id="1061" name="Google Shape;1061;p57"/>
            <p:cNvPicPr preferRelativeResize="0"/>
            <p:nvPr/>
          </p:nvPicPr>
          <p:blipFill rotWithShape="1">
            <a:blip r:embed="rId5">
              <a:alphaModFix/>
            </a:blip>
            <a:srcRect b="0" l="0" r="0" t="0"/>
            <a:stretch/>
          </p:blipFill>
          <p:spPr>
            <a:xfrm>
              <a:off x="687759" y="5130985"/>
              <a:ext cx="865324" cy="865334"/>
            </a:xfrm>
            <a:prstGeom prst="rect">
              <a:avLst/>
            </a:prstGeom>
            <a:noFill/>
            <a:ln>
              <a:noFill/>
            </a:ln>
          </p:spPr>
        </p:pic>
        <p:sp>
          <p:nvSpPr>
            <p:cNvPr id="1062" name="Google Shape;1062;p57"/>
            <p:cNvSpPr/>
            <p:nvPr/>
          </p:nvSpPr>
          <p:spPr>
            <a:xfrm>
              <a:off x="883602" y="5306358"/>
              <a:ext cx="473709" cy="514985"/>
            </a:xfrm>
            <a:custGeom>
              <a:rect b="b" l="l" r="r" t="t"/>
              <a:pathLst>
                <a:path extrusionOk="0" h="514985" w="473709">
                  <a:moveTo>
                    <a:pt x="61506" y="210883"/>
                  </a:moveTo>
                  <a:lnTo>
                    <a:pt x="54533" y="203923"/>
                  </a:lnTo>
                  <a:lnTo>
                    <a:pt x="45935" y="203923"/>
                  </a:lnTo>
                  <a:lnTo>
                    <a:pt x="6946" y="203923"/>
                  </a:lnTo>
                  <a:lnTo>
                    <a:pt x="0" y="210883"/>
                  </a:lnTo>
                  <a:lnTo>
                    <a:pt x="0" y="228041"/>
                  </a:lnTo>
                  <a:lnTo>
                    <a:pt x="6946" y="235000"/>
                  </a:lnTo>
                  <a:lnTo>
                    <a:pt x="54533" y="235000"/>
                  </a:lnTo>
                  <a:lnTo>
                    <a:pt x="61506" y="228041"/>
                  </a:lnTo>
                  <a:lnTo>
                    <a:pt x="61506" y="210883"/>
                  </a:lnTo>
                  <a:close/>
                </a:path>
                <a:path extrusionOk="0" h="514985" w="473709">
                  <a:moveTo>
                    <a:pt x="131229" y="91871"/>
                  </a:moveTo>
                  <a:lnTo>
                    <a:pt x="97536" y="58191"/>
                  </a:lnTo>
                  <a:lnTo>
                    <a:pt x="87693" y="58191"/>
                  </a:lnTo>
                  <a:lnTo>
                    <a:pt x="75552" y="70332"/>
                  </a:lnTo>
                  <a:lnTo>
                    <a:pt x="75552" y="80175"/>
                  </a:lnTo>
                  <a:lnTo>
                    <a:pt x="103149" y="107772"/>
                  </a:lnTo>
                  <a:lnTo>
                    <a:pt x="106184" y="110807"/>
                  </a:lnTo>
                  <a:lnTo>
                    <a:pt x="110159" y="112331"/>
                  </a:lnTo>
                  <a:lnTo>
                    <a:pt x="118135" y="112331"/>
                  </a:lnTo>
                  <a:lnTo>
                    <a:pt x="122110" y="110807"/>
                  </a:lnTo>
                  <a:lnTo>
                    <a:pt x="131229" y="101714"/>
                  </a:lnTo>
                  <a:lnTo>
                    <a:pt x="131229" y="91871"/>
                  </a:lnTo>
                  <a:close/>
                </a:path>
                <a:path extrusionOk="0" h="514985" w="473709">
                  <a:moveTo>
                    <a:pt x="252361" y="6959"/>
                  </a:moveTo>
                  <a:lnTo>
                    <a:pt x="245402" y="0"/>
                  </a:lnTo>
                  <a:lnTo>
                    <a:pt x="228231" y="0"/>
                  </a:lnTo>
                  <a:lnTo>
                    <a:pt x="221284" y="6959"/>
                  </a:lnTo>
                  <a:lnTo>
                    <a:pt x="221284" y="54546"/>
                  </a:lnTo>
                  <a:lnTo>
                    <a:pt x="228231" y="61506"/>
                  </a:lnTo>
                  <a:lnTo>
                    <a:pt x="236816" y="61506"/>
                  </a:lnTo>
                  <a:lnTo>
                    <a:pt x="245402" y="61506"/>
                  </a:lnTo>
                  <a:lnTo>
                    <a:pt x="252361" y="54546"/>
                  </a:lnTo>
                  <a:lnTo>
                    <a:pt x="252361" y="6959"/>
                  </a:lnTo>
                  <a:close/>
                </a:path>
                <a:path extrusionOk="0" h="514985" w="473709">
                  <a:moveTo>
                    <a:pt x="294754" y="490474"/>
                  </a:moveTo>
                  <a:lnTo>
                    <a:pt x="287807" y="483501"/>
                  </a:lnTo>
                  <a:lnTo>
                    <a:pt x="279209" y="483501"/>
                  </a:lnTo>
                  <a:lnTo>
                    <a:pt x="185851" y="483501"/>
                  </a:lnTo>
                  <a:lnTo>
                    <a:pt x="178879" y="490474"/>
                  </a:lnTo>
                  <a:lnTo>
                    <a:pt x="178879" y="507631"/>
                  </a:lnTo>
                  <a:lnTo>
                    <a:pt x="185851" y="514578"/>
                  </a:lnTo>
                  <a:lnTo>
                    <a:pt x="287807" y="514578"/>
                  </a:lnTo>
                  <a:lnTo>
                    <a:pt x="294754" y="507631"/>
                  </a:lnTo>
                  <a:lnTo>
                    <a:pt x="294754" y="490474"/>
                  </a:lnTo>
                  <a:close/>
                </a:path>
                <a:path extrusionOk="0" h="514985" w="473709">
                  <a:moveTo>
                    <a:pt x="394081" y="251218"/>
                  </a:moveTo>
                  <a:lnTo>
                    <a:pt x="391045" y="220268"/>
                  </a:lnTo>
                  <a:lnTo>
                    <a:pt x="382155" y="190931"/>
                  </a:lnTo>
                  <a:lnTo>
                    <a:pt x="367677" y="163918"/>
                  </a:lnTo>
                  <a:lnTo>
                    <a:pt x="362940" y="158178"/>
                  </a:lnTo>
                  <a:lnTo>
                    <a:pt x="362940" y="251218"/>
                  </a:lnTo>
                  <a:lnTo>
                    <a:pt x="360692" y="275107"/>
                  </a:lnTo>
                  <a:lnTo>
                    <a:pt x="354037" y="297840"/>
                  </a:lnTo>
                  <a:lnTo>
                    <a:pt x="343179" y="318884"/>
                  </a:lnTo>
                  <a:lnTo>
                    <a:pt x="328345" y="337705"/>
                  </a:lnTo>
                  <a:lnTo>
                    <a:pt x="315353" y="353974"/>
                  </a:lnTo>
                  <a:lnTo>
                    <a:pt x="305854" y="371754"/>
                  </a:lnTo>
                  <a:lnTo>
                    <a:pt x="300012" y="390626"/>
                  </a:lnTo>
                  <a:lnTo>
                    <a:pt x="298018" y="410171"/>
                  </a:lnTo>
                  <a:lnTo>
                    <a:pt x="298018" y="424357"/>
                  </a:lnTo>
                  <a:lnTo>
                    <a:pt x="297243" y="425145"/>
                  </a:lnTo>
                  <a:lnTo>
                    <a:pt x="176390" y="425145"/>
                  </a:lnTo>
                  <a:lnTo>
                    <a:pt x="175602" y="424357"/>
                  </a:lnTo>
                  <a:lnTo>
                    <a:pt x="175602" y="410171"/>
                  </a:lnTo>
                  <a:lnTo>
                    <a:pt x="173609" y="390626"/>
                  </a:lnTo>
                  <a:lnTo>
                    <a:pt x="167767" y="371754"/>
                  </a:lnTo>
                  <a:lnTo>
                    <a:pt x="158267" y="353974"/>
                  </a:lnTo>
                  <a:lnTo>
                    <a:pt x="145275" y="337705"/>
                  </a:lnTo>
                  <a:lnTo>
                    <a:pt x="130441" y="318884"/>
                  </a:lnTo>
                  <a:lnTo>
                    <a:pt x="119583" y="297840"/>
                  </a:lnTo>
                  <a:lnTo>
                    <a:pt x="112915" y="275107"/>
                  </a:lnTo>
                  <a:lnTo>
                    <a:pt x="110642" y="251218"/>
                  </a:lnTo>
                  <a:lnTo>
                    <a:pt x="113068" y="226364"/>
                  </a:lnTo>
                  <a:lnTo>
                    <a:pt x="131826" y="181152"/>
                  </a:lnTo>
                  <a:lnTo>
                    <a:pt x="166916" y="146100"/>
                  </a:lnTo>
                  <a:lnTo>
                    <a:pt x="211912" y="127457"/>
                  </a:lnTo>
                  <a:lnTo>
                    <a:pt x="236613" y="125031"/>
                  </a:lnTo>
                  <a:lnTo>
                    <a:pt x="236943" y="125031"/>
                  </a:lnTo>
                  <a:lnTo>
                    <a:pt x="285115" y="134556"/>
                  </a:lnTo>
                  <a:lnTo>
                    <a:pt x="325894" y="161874"/>
                  </a:lnTo>
                  <a:lnTo>
                    <a:pt x="353377" y="202831"/>
                  </a:lnTo>
                  <a:lnTo>
                    <a:pt x="362940" y="251218"/>
                  </a:lnTo>
                  <a:lnTo>
                    <a:pt x="362940" y="158178"/>
                  </a:lnTo>
                  <a:lnTo>
                    <a:pt x="329806" y="125031"/>
                  </a:lnTo>
                  <a:lnTo>
                    <a:pt x="267881" y="96977"/>
                  </a:lnTo>
                  <a:lnTo>
                    <a:pt x="237121" y="93967"/>
                  </a:lnTo>
                  <a:lnTo>
                    <a:pt x="236601" y="93967"/>
                  </a:lnTo>
                  <a:lnTo>
                    <a:pt x="176631" y="105829"/>
                  </a:lnTo>
                  <a:lnTo>
                    <a:pt x="125768" y="139890"/>
                  </a:lnTo>
                  <a:lnTo>
                    <a:pt x="91503" y="190931"/>
                  </a:lnTo>
                  <a:lnTo>
                    <a:pt x="79578" y="251218"/>
                  </a:lnTo>
                  <a:lnTo>
                    <a:pt x="82410" y="281051"/>
                  </a:lnTo>
                  <a:lnTo>
                    <a:pt x="90741" y="309435"/>
                  </a:lnTo>
                  <a:lnTo>
                    <a:pt x="104317" y="335711"/>
                  </a:lnTo>
                  <a:lnTo>
                    <a:pt x="122847" y="359206"/>
                  </a:lnTo>
                  <a:lnTo>
                    <a:pt x="132143" y="370789"/>
                  </a:lnTo>
                  <a:lnTo>
                    <a:pt x="138938" y="383349"/>
                  </a:lnTo>
                  <a:lnTo>
                    <a:pt x="143116" y="396582"/>
                  </a:lnTo>
                  <a:lnTo>
                    <a:pt x="144551" y="410171"/>
                  </a:lnTo>
                  <a:lnTo>
                    <a:pt x="144551" y="423430"/>
                  </a:lnTo>
                  <a:lnTo>
                    <a:pt x="147129" y="436194"/>
                  </a:lnTo>
                  <a:lnTo>
                    <a:pt x="154165" y="446620"/>
                  </a:lnTo>
                  <a:lnTo>
                    <a:pt x="164592" y="453656"/>
                  </a:lnTo>
                  <a:lnTo>
                    <a:pt x="177355" y="456247"/>
                  </a:lnTo>
                  <a:lnTo>
                    <a:pt x="296316" y="456247"/>
                  </a:lnTo>
                  <a:lnTo>
                    <a:pt x="309067" y="453656"/>
                  </a:lnTo>
                  <a:lnTo>
                    <a:pt x="319493" y="446620"/>
                  </a:lnTo>
                  <a:lnTo>
                    <a:pt x="326529" y="436194"/>
                  </a:lnTo>
                  <a:lnTo>
                    <a:pt x="328764" y="425145"/>
                  </a:lnTo>
                  <a:lnTo>
                    <a:pt x="329120" y="423430"/>
                  </a:lnTo>
                  <a:lnTo>
                    <a:pt x="329120" y="410171"/>
                  </a:lnTo>
                  <a:lnTo>
                    <a:pt x="330542" y="396582"/>
                  </a:lnTo>
                  <a:lnTo>
                    <a:pt x="334708" y="383349"/>
                  </a:lnTo>
                  <a:lnTo>
                    <a:pt x="341515" y="370789"/>
                  </a:lnTo>
                  <a:lnTo>
                    <a:pt x="350799" y="359206"/>
                  </a:lnTo>
                  <a:lnTo>
                    <a:pt x="369328" y="335711"/>
                  </a:lnTo>
                  <a:lnTo>
                    <a:pt x="382905" y="309435"/>
                  </a:lnTo>
                  <a:lnTo>
                    <a:pt x="391236" y="281051"/>
                  </a:lnTo>
                  <a:lnTo>
                    <a:pt x="394081" y="251218"/>
                  </a:lnTo>
                  <a:close/>
                </a:path>
                <a:path extrusionOk="0" h="514985" w="473709">
                  <a:moveTo>
                    <a:pt x="398106" y="70332"/>
                  </a:moveTo>
                  <a:lnTo>
                    <a:pt x="385953" y="58204"/>
                  </a:lnTo>
                  <a:lnTo>
                    <a:pt x="376085" y="58204"/>
                  </a:lnTo>
                  <a:lnTo>
                    <a:pt x="370027" y="64274"/>
                  </a:lnTo>
                  <a:lnTo>
                    <a:pt x="342430" y="91859"/>
                  </a:lnTo>
                  <a:lnTo>
                    <a:pt x="342430" y="101701"/>
                  </a:lnTo>
                  <a:lnTo>
                    <a:pt x="351548" y="110794"/>
                  </a:lnTo>
                  <a:lnTo>
                    <a:pt x="355523" y="112318"/>
                  </a:lnTo>
                  <a:lnTo>
                    <a:pt x="363499" y="112318"/>
                  </a:lnTo>
                  <a:lnTo>
                    <a:pt x="367474" y="110794"/>
                  </a:lnTo>
                  <a:lnTo>
                    <a:pt x="398106" y="80175"/>
                  </a:lnTo>
                  <a:lnTo>
                    <a:pt x="398106" y="70332"/>
                  </a:lnTo>
                  <a:close/>
                </a:path>
                <a:path extrusionOk="0" h="514985" w="473709">
                  <a:moveTo>
                    <a:pt x="473646" y="210883"/>
                  </a:moveTo>
                  <a:lnTo>
                    <a:pt x="466712" y="203923"/>
                  </a:lnTo>
                  <a:lnTo>
                    <a:pt x="458114" y="203923"/>
                  </a:lnTo>
                  <a:lnTo>
                    <a:pt x="419112" y="203923"/>
                  </a:lnTo>
                  <a:lnTo>
                    <a:pt x="412140" y="210883"/>
                  </a:lnTo>
                  <a:lnTo>
                    <a:pt x="412140" y="228041"/>
                  </a:lnTo>
                  <a:lnTo>
                    <a:pt x="419112" y="235000"/>
                  </a:lnTo>
                  <a:lnTo>
                    <a:pt x="466699" y="235000"/>
                  </a:lnTo>
                  <a:lnTo>
                    <a:pt x="473646" y="228041"/>
                  </a:lnTo>
                  <a:lnTo>
                    <a:pt x="473646" y="2108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82"/>
            </a:p>
          </p:txBody>
        </p:sp>
      </p:grpSp>
      <p:pic>
        <p:nvPicPr>
          <p:cNvPr id="1063" name="Google Shape;1063;p57"/>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sp>
        <p:nvSpPr>
          <p:cNvPr id="1064" name="Google Shape;1064;p57"/>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fld id="{00000000-1234-1234-1234-123412341234}" type="slidenum">
              <a:rPr lang="en"/>
              <a:t>‹#›</a:t>
            </a:fld>
            <a:endParaRPr/>
          </a:p>
        </p:txBody>
      </p:sp>
      <p:grpSp>
        <p:nvGrpSpPr>
          <p:cNvPr id="1065" name="Google Shape;1065;p57"/>
          <p:cNvGrpSpPr/>
          <p:nvPr/>
        </p:nvGrpSpPr>
        <p:grpSpPr>
          <a:xfrm>
            <a:off x="512749" y="2404272"/>
            <a:ext cx="4513363" cy="1458236"/>
            <a:chOff x="661253" y="3259924"/>
            <a:chExt cx="4907963" cy="1585729"/>
          </a:xfrm>
        </p:grpSpPr>
        <p:grpSp>
          <p:nvGrpSpPr>
            <p:cNvPr id="1066" name="Google Shape;1066;p57"/>
            <p:cNvGrpSpPr/>
            <p:nvPr/>
          </p:nvGrpSpPr>
          <p:grpSpPr>
            <a:xfrm>
              <a:off x="1096462" y="3534942"/>
              <a:ext cx="399628" cy="631140"/>
              <a:chOff x="2194471" y="7635920"/>
              <a:chExt cx="679987" cy="1073915"/>
            </a:xfrm>
          </p:grpSpPr>
          <p:sp>
            <p:nvSpPr>
              <p:cNvPr id="1067" name="Google Shape;1067;p57"/>
              <p:cNvSpPr/>
              <p:nvPr/>
            </p:nvSpPr>
            <p:spPr>
              <a:xfrm>
                <a:off x="2452818" y="7635920"/>
                <a:ext cx="270510" cy="312420"/>
              </a:xfrm>
              <a:custGeom>
                <a:rect b="b" l="l" r="r" t="t"/>
                <a:pathLst>
                  <a:path extrusionOk="0" h="312420" w="270510">
                    <a:moveTo>
                      <a:pt x="242380" y="0"/>
                    </a:moveTo>
                    <a:lnTo>
                      <a:pt x="13894" y="133535"/>
                    </a:lnTo>
                    <a:lnTo>
                      <a:pt x="0" y="157900"/>
                    </a:lnTo>
                    <a:lnTo>
                      <a:pt x="0" y="311791"/>
                    </a:lnTo>
                    <a:lnTo>
                      <a:pt x="50846" y="311791"/>
                    </a:lnTo>
                    <a:lnTo>
                      <a:pt x="50846" y="174486"/>
                    </a:lnTo>
                    <a:lnTo>
                      <a:pt x="53495" y="169837"/>
                    </a:lnTo>
                    <a:lnTo>
                      <a:pt x="267792" y="44574"/>
                    </a:lnTo>
                    <a:lnTo>
                      <a:pt x="270075" y="35957"/>
                    </a:lnTo>
                    <a:lnTo>
                      <a:pt x="266243" y="29234"/>
                    </a:lnTo>
                    <a:lnTo>
                      <a:pt x="250871" y="2314"/>
                    </a:lnTo>
                    <a:lnTo>
                      <a:pt x="242380" y="0"/>
                    </a:lnTo>
                    <a:close/>
                  </a:path>
                </a:pathLst>
              </a:custGeom>
              <a:solidFill>
                <a:srgbClr val="C21A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68" name="Google Shape;1068;p57"/>
              <p:cNvSpPr/>
              <p:nvPr/>
            </p:nvSpPr>
            <p:spPr>
              <a:xfrm>
                <a:off x="2485194" y="7661312"/>
                <a:ext cx="238125" cy="287020"/>
              </a:xfrm>
              <a:custGeom>
                <a:rect b="b" l="l" r="r" t="t"/>
                <a:pathLst>
                  <a:path extrusionOk="0" h="287020" w="238125">
                    <a:moveTo>
                      <a:pt x="231678" y="0"/>
                    </a:moveTo>
                    <a:lnTo>
                      <a:pt x="230663" y="1130"/>
                    </a:lnTo>
                    <a:lnTo>
                      <a:pt x="228192" y="2879"/>
                    </a:lnTo>
                    <a:lnTo>
                      <a:pt x="2869" y="134571"/>
                    </a:lnTo>
                    <a:lnTo>
                      <a:pt x="20" y="139618"/>
                    </a:lnTo>
                    <a:lnTo>
                      <a:pt x="0" y="286399"/>
                    </a:lnTo>
                    <a:lnTo>
                      <a:pt x="18481" y="286399"/>
                    </a:lnTo>
                    <a:lnTo>
                      <a:pt x="18481" y="149094"/>
                    </a:lnTo>
                    <a:lnTo>
                      <a:pt x="21119" y="144445"/>
                    </a:lnTo>
                    <a:lnTo>
                      <a:pt x="235416" y="19182"/>
                    </a:lnTo>
                    <a:lnTo>
                      <a:pt x="237699" y="10565"/>
                    </a:lnTo>
                    <a:lnTo>
                      <a:pt x="233867" y="3842"/>
                    </a:lnTo>
                    <a:lnTo>
                      <a:pt x="231678" y="0"/>
                    </a:lnTo>
                    <a:close/>
                  </a:path>
                </a:pathLst>
              </a:custGeom>
              <a:solidFill>
                <a:srgbClr val="CF808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69" name="Google Shape;1069;p57"/>
              <p:cNvSpPr/>
              <p:nvPr/>
            </p:nvSpPr>
            <p:spPr>
              <a:xfrm>
                <a:off x="2226318" y="7992272"/>
                <a:ext cx="504189" cy="701675"/>
              </a:xfrm>
              <a:custGeom>
                <a:rect b="b" l="l" r="r" t="t"/>
                <a:pathLst>
                  <a:path extrusionOk="0" h="701675" w="504189">
                    <a:moveTo>
                      <a:pt x="503838" y="0"/>
                    </a:moveTo>
                    <a:lnTo>
                      <a:pt x="0" y="0"/>
                    </a:lnTo>
                    <a:lnTo>
                      <a:pt x="57338" y="675476"/>
                    </a:lnTo>
                    <a:lnTo>
                      <a:pt x="60152" y="685632"/>
                    </a:lnTo>
                    <a:lnTo>
                      <a:pt x="66230" y="693794"/>
                    </a:lnTo>
                    <a:lnTo>
                      <a:pt x="74787" y="699229"/>
                    </a:lnTo>
                    <a:lnTo>
                      <a:pt x="85034" y="701203"/>
                    </a:lnTo>
                    <a:lnTo>
                      <a:pt x="418824" y="701203"/>
                    </a:lnTo>
                    <a:lnTo>
                      <a:pt x="503838" y="0"/>
                    </a:lnTo>
                    <a:close/>
                  </a:path>
                </a:pathLst>
              </a:custGeom>
              <a:solidFill>
                <a:srgbClr val="E33D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70" name="Google Shape;1070;p57"/>
              <p:cNvSpPr/>
              <p:nvPr/>
            </p:nvSpPr>
            <p:spPr>
              <a:xfrm>
                <a:off x="2292355" y="8060971"/>
                <a:ext cx="372110" cy="633095"/>
              </a:xfrm>
              <a:custGeom>
                <a:rect b="b" l="l" r="r" t="t"/>
                <a:pathLst>
                  <a:path extrusionOk="0" h="633095" w="372110">
                    <a:moveTo>
                      <a:pt x="371779" y="0"/>
                    </a:moveTo>
                    <a:lnTo>
                      <a:pt x="0" y="0"/>
                    </a:lnTo>
                    <a:lnTo>
                      <a:pt x="42291" y="609290"/>
                    </a:lnTo>
                    <a:lnTo>
                      <a:pt x="44367" y="618456"/>
                    </a:lnTo>
                    <a:lnTo>
                      <a:pt x="48854" y="625821"/>
                    </a:lnTo>
                    <a:lnTo>
                      <a:pt x="55167" y="630723"/>
                    </a:lnTo>
                    <a:lnTo>
                      <a:pt x="62720" y="632504"/>
                    </a:lnTo>
                    <a:lnTo>
                      <a:pt x="309037" y="632504"/>
                    </a:lnTo>
                    <a:lnTo>
                      <a:pt x="371779" y="0"/>
                    </a:lnTo>
                    <a:close/>
                  </a:path>
                </a:pathLst>
              </a:custGeom>
              <a:solidFill>
                <a:srgbClr val="F0599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71" name="Google Shape;1071;p57"/>
              <p:cNvSpPr/>
              <p:nvPr/>
            </p:nvSpPr>
            <p:spPr>
              <a:xfrm>
                <a:off x="2194471" y="7876190"/>
                <a:ext cx="567689" cy="116204"/>
              </a:xfrm>
              <a:custGeom>
                <a:rect b="b" l="l" r="r" t="t"/>
                <a:pathLst>
                  <a:path extrusionOk="0" h="116204" w="567689">
                    <a:moveTo>
                      <a:pt x="567537" y="98602"/>
                    </a:moveTo>
                    <a:lnTo>
                      <a:pt x="567334" y="97586"/>
                    </a:lnTo>
                    <a:lnTo>
                      <a:pt x="567220" y="96532"/>
                    </a:lnTo>
                    <a:lnTo>
                      <a:pt x="567055" y="97282"/>
                    </a:lnTo>
                    <a:lnTo>
                      <a:pt x="565353" y="88709"/>
                    </a:lnTo>
                    <a:lnTo>
                      <a:pt x="559384" y="79768"/>
                    </a:lnTo>
                    <a:lnTo>
                      <a:pt x="550545" y="73736"/>
                    </a:lnTo>
                    <a:lnTo>
                      <a:pt x="539724" y="71526"/>
                    </a:lnTo>
                    <a:lnTo>
                      <a:pt x="535686" y="71526"/>
                    </a:lnTo>
                    <a:lnTo>
                      <a:pt x="535686" y="52616"/>
                    </a:lnTo>
                    <a:lnTo>
                      <a:pt x="535673" y="6299"/>
                    </a:lnTo>
                    <a:lnTo>
                      <a:pt x="529463" y="0"/>
                    </a:lnTo>
                    <a:lnTo>
                      <a:pt x="521779" y="0"/>
                    </a:lnTo>
                    <a:lnTo>
                      <a:pt x="38074" y="0"/>
                    </a:lnTo>
                    <a:lnTo>
                      <a:pt x="31864" y="6299"/>
                    </a:lnTo>
                    <a:lnTo>
                      <a:pt x="31864" y="52616"/>
                    </a:lnTo>
                    <a:lnTo>
                      <a:pt x="31864" y="71526"/>
                    </a:lnTo>
                    <a:lnTo>
                      <a:pt x="27800" y="71526"/>
                    </a:lnTo>
                    <a:lnTo>
                      <a:pt x="16979" y="73736"/>
                    </a:lnTo>
                    <a:lnTo>
                      <a:pt x="8140" y="79768"/>
                    </a:lnTo>
                    <a:lnTo>
                      <a:pt x="2184" y="88709"/>
                    </a:lnTo>
                    <a:lnTo>
                      <a:pt x="469" y="97269"/>
                    </a:lnTo>
                    <a:lnTo>
                      <a:pt x="330" y="96532"/>
                    </a:lnTo>
                    <a:lnTo>
                      <a:pt x="215" y="97586"/>
                    </a:lnTo>
                    <a:lnTo>
                      <a:pt x="12" y="98602"/>
                    </a:lnTo>
                    <a:lnTo>
                      <a:pt x="12" y="99606"/>
                    </a:lnTo>
                    <a:lnTo>
                      <a:pt x="0" y="112941"/>
                    </a:lnTo>
                    <a:lnTo>
                      <a:pt x="2082" y="115049"/>
                    </a:lnTo>
                    <a:lnTo>
                      <a:pt x="3124" y="116090"/>
                    </a:lnTo>
                    <a:lnTo>
                      <a:pt x="564438" y="116090"/>
                    </a:lnTo>
                    <a:lnTo>
                      <a:pt x="566496" y="113982"/>
                    </a:lnTo>
                    <a:lnTo>
                      <a:pt x="567537" y="112941"/>
                    </a:lnTo>
                    <a:lnTo>
                      <a:pt x="567537" y="102019"/>
                    </a:lnTo>
                    <a:lnTo>
                      <a:pt x="567537" y="99669"/>
                    </a:lnTo>
                    <a:lnTo>
                      <a:pt x="567537" y="98602"/>
                    </a:lnTo>
                    <a:close/>
                  </a:path>
                </a:pathLst>
              </a:custGeom>
              <a:solidFill>
                <a:srgbClr val="D1D4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72" name="Google Shape;1072;p57"/>
              <p:cNvSpPr/>
              <p:nvPr/>
            </p:nvSpPr>
            <p:spPr>
              <a:xfrm>
                <a:off x="2279172" y="8614910"/>
                <a:ext cx="398144" cy="78740"/>
              </a:xfrm>
              <a:custGeom>
                <a:rect b="b" l="l" r="r" t="t"/>
                <a:pathLst>
                  <a:path extrusionOk="0" h="78740" w="398144">
                    <a:moveTo>
                      <a:pt x="398144" y="0"/>
                    </a:moveTo>
                    <a:lnTo>
                      <a:pt x="0" y="0"/>
                    </a:lnTo>
                    <a:lnTo>
                      <a:pt x="4481" y="52836"/>
                    </a:lnTo>
                    <a:lnTo>
                      <a:pt x="7302" y="62996"/>
                    </a:lnTo>
                    <a:lnTo>
                      <a:pt x="13385" y="71157"/>
                    </a:lnTo>
                    <a:lnTo>
                      <a:pt x="21940" y="76589"/>
                    </a:lnTo>
                    <a:lnTo>
                      <a:pt x="32177" y="78563"/>
                    </a:lnTo>
                    <a:lnTo>
                      <a:pt x="365957" y="78563"/>
                    </a:lnTo>
                    <a:lnTo>
                      <a:pt x="398144" y="0"/>
                    </a:lnTo>
                    <a:close/>
                  </a:path>
                </a:pathLst>
              </a:custGeom>
              <a:solidFill>
                <a:srgbClr val="E33D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73" name="Google Shape;1073;p57"/>
              <p:cNvSpPr/>
              <p:nvPr/>
            </p:nvSpPr>
            <p:spPr>
              <a:xfrm>
                <a:off x="2516039" y="8210591"/>
                <a:ext cx="280669" cy="142875"/>
              </a:xfrm>
              <a:custGeom>
                <a:rect b="b" l="l" r="r" t="t"/>
                <a:pathLst>
                  <a:path extrusionOk="0" h="142875" w="280669">
                    <a:moveTo>
                      <a:pt x="174382" y="0"/>
                    </a:moveTo>
                    <a:lnTo>
                      <a:pt x="151089" y="14770"/>
                    </a:lnTo>
                    <a:lnTo>
                      <a:pt x="140075" y="27145"/>
                    </a:lnTo>
                    <a:lnTo>
                      <a:pt x="138417" y="43832"/>
                    </a:lnTo>
                    <a:lnTo>
                      <a:pt x="143189" y="71537"/>
                    </a:lnTo>
                    <a:lnTo>
                      <a:pt x="130494" y="43172"/>
                    </a:lnTo>
                    <a:lnTo>
                      <a:pt x="111683" y="26855"/>
                    </a:lnTo>
                    <a:lnTo>
                      <a:pt x="94625" y="19399"/>
                    </a:lnTo>
                    <a:lnTo>
                      <a:pt x="87191" y="17622"/>
                    </a:lnTo>
                    <a:lnTo>
                      <a:pt x="81161" y="37637"/>
                    </a:lnTo>
                    <a:lnTo>
                      <a:pt x="79462" y="58257"/>
                    </a:lnTo>
                    <a:lnTo>
                      <a:pt x="82080" y="78771"/>
                    </a:lnTo>
                    <a:lnTo>
                      <a:pt x="89002" y="98468"/>
                    </a:lnTo>
                    <a:lnTo>
                      <a:pt x="62682" y="79637"/>
                    </a:lnTo>
                    <a:lnTo>
                      <a:pt x="33467" y="75411"/>
                    </a:lnTo>
                    <a:lnTo>
                      <a:pt x="9769" y="78339"/>
                    </a:lnTo>
                    <a:lnTo>
                      <a:pt x="0" y="80971"/>
                    </a:lnTo>
                    <a:lnTo>
                      <a:pt x="19520" y="117025"/>
                    </a:lnTo>
                    <a:lnTo>
                      <a:pt x="41607" y="135336"/>
                    </a:lnTo>
                    <a:lnTo>
                      <a:pt x="59683" y="141913"/>
                    </a:lnTo>
                    <a:lnTo>
                      <a:pt x="67170" y="142770"/>
                    </a:lnTo>
                    <a:lnTo>
                      <a:pt x="240390" y="107713"/>
                    </a:lnTo>
                    <a:lnTo>
                      <a:pt x="264934" y="96802"/>
                    </a:lnTo>
                    <a:lnTo>
                      <a:pt x="277130" y="84500"/>
                    </a:lnTo>
                    <a:lnTo>
                      <a:pt x="280588" y="63009"/>
                    </a:lnTo>
                    <a:lnTo>
                      <a:pt x="278923" y="24533"/>
                    </a:lnTo>
                    <a:lnTo>
                      <a:pt x="242386" y="27647"/>
                    </a:lnTo>
                    <a:lnTo>
                      <a:pt x="222342" y="33976"/>
                    </a:lnTo>
                    <a:lnTo>
                      <a:pt x="211712" y="48282"/>
                    </a:lnTo>
                    <a:lnTo>
                      <a:pt x="203417" y="75327"/>
                    </a:lnTo>
                    <a:lnTo>
                      <a:pt x="202316" y="54438"/>
                    </a:lnTo>
                    <a:lnTo>
                      <a:pt x="196945" y="34479"/>
                    </a:lnTo>
                    <a:lnTo>
                      <a:pt x="187552" y="16112"/>
                    </a:lnTo>
                    <a:lnTo>
                      <a:pt x="174382" y="0"/>
                    </a:lnTo>
                    <a:close/>
                  </a:path>
                </a:pathLst>
              </a:custGeom>
              <a:solidFill>
                <a:srgbClr val="3D9E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74" name="Google Shape;1074;p57"/>
              <p:cNvSpPr/>
              <p:nvPr/>
            </p:nvSpPr>
            <p:spPr>
              <a:xfrm>
                <a:off x="2515683" y="8314865"/>
                <a:ext cx="358775" cy="394970"/>
              </a:xfrm>
              <a:custGeom>
                <a:rect b="b" l="l" r="r" t="t"/>
                <a:pathLst>
                  <a:path extrusionOk="0" h="394970" w="358775">
                    <a:moveTo>
                      <a:pt x="199201" y="0"/>
                    </a:moveTo>
                    <a:lnTo>
                      <a:pt x="151050" y="5389"/>
                    </a:lnTo>
                    <a:lnTo>
                      <a:pt x="104565" y="19174"/>
                    </a:lnTo>
                    <a:lnTo>
                      <a:pt x="64529" y="40360"/>
                    </a:lnTo>
                    <a:lnTo>
                      <a:pt x="32630" y="68562"/>
                    </a:lnTo>
                    <a:lnTo>
                      <a:pt x="10557" y="103398"/>
                    </a:lnTo>
                    <a:lnTo>
                      <a:pt x="0" y="144483"/>
                    </a:lnTo>
                    <a:lnTo>
                      <a:pt x="2646" y="191435"/>
                    </a:lnTo>
                    <a:lnTo>
                      <a:pt x="20015" y="231719"/>
                    </a:lnTo>
                    <a:lnTo>
                      <a:pt x="51891" y="269104"/>
                    </a:lnTo>
                    <a:lnTo>
                      <a:pt x="92934" y="305180"/>
                    </a:lnTo>
                    <a:lnTo>
                      <a:pt x="137805" y="341537"/>
                    </a:lnTo>
                    <a:lnTo>
                      <a:pt x="181164" y="379765"/>
                    </a:lnTo>
                    <a:lnTo>
                      <a:pt x="198535" y="391117"/>
                    </a:lnTo>
                    <a:lnTo>
                      <a:pt x="218164" y="394725"/>
                    </a:lnTo>
                    <a:lnTo>
                      <a:pt x="237693" y="390617"/>
                    </a:lnTo>
                    <a:lnTo>
                      <a:pt x="254764" y="378822"/>
                    </a:lnTo>
                    <a:lnTo>
                      <a:pt x="259256" y="374152"/>
                    </a:lnTo>
                    <a:lnTo>
                      <a:pt x="262847" y="368707"/>
                    </a:lnTo>
                    <a:lnTo>
                      <a:pt x="265381" y="362697"/>
                    </a:lnTo>
                    <a:lnTo>
                      <a:pt x="290903" y="310517"/>
                    </a:lnTo>
                    <a:lnTo>
                      <a:pt x="318522" y="259488"/>
                    </a:lnTo>
                    <a:lnTo>
                      <a:pt x="342711" y="210214"/>
                    </a:lnTo>
                    <a:lnTo>
                      <a:pt x="357938" y="163301"/>
                    </a:lnTo>
                    <a:lnTo>
                      <a:pt x="358677" y="119354"/>
                    </a:lnTo>
                    <a:lnTo>
                      <a:pt x="343303" y="74984"/>
                    </a:lnTo>
                    <a:lnTo>
                      <a:pt x="317964" y="41162"/>
                    </a:lnTo>
                    <a:lnTo>
                      <a:pt x="284364" y="17589"/>
                    </a:lnTo>
                    <a:lnTo>
                      <a:pt x="244207" y="3967"/>
                    </a:lnTo>
                    <a:lnTo>
                      <a:pt x="199201" y="0"/>
                    </a:lnTo>
                    <a:close/>
                  </a:path>
                </a:pathLst>
              </a:custGeom>
              <a:solidFill>
                <a:srgbClr val="E30D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75" name="Google Shape;1075;p57"/>
              <p:cNvSpPr/>
              <p:nvPr/>
            </p:nvSpPr>
            <p:spPr>
              <a:xfrm>
                <a:off x="2551708" y="8364835"/>
                <a:ext cx="294639" cy="280670"/>
              </a:xfrm>
              <a:custGeom>
                <a:rect b="b" l="l" r="r" t="t"/>
                <a:pathLst>
                  <a:path extrusionOk="0" h="280670" w="294639">
                    <a:moveTo>
                      <a:pt x="131483" y="0"/>
                    </a:moveTo>
                    <a:lnTo>
                      <a:pt x="123792" y="0"/>
                    </a:lnTo>
                    <a:lnTo>
                      <a:pt x="116782" y="2971"/>
                    </a:lnTo>
                    <a:lnTo>
                      <a:pt x="111592" y="8280"/>
                    </a:lnTo>
                    <a:lnTo>
                      <a:pt x="108747" y="15288"/>
                    </a:lnTo>
                    <a:lnTo>
                      <a:pt x="108729" y="22911"/>
                    </a:lnTo>
                    <a:lnTo>
                      <a:pt x="110312" y="29292"/>
                    </a:lnTo>
                    <a:lnTo>
                      <a:pt x="113462" y="34340"/>
                    </a:lnTo>
                    <a:lnTo>
                      <a:pt x="120538" y="40684"/>
                    </a:lnTo>
                    <a:lnTo>
                      <a:pt x="133901" y="50952"/>
                    </a:lnTo>
                    <a:lnTo>
                      <a:pt x="136159" y="46864"/>
                    </a:lnTo>
                    <a:lnTo>
                      <a:pt x="140970" y="37078"/>
                    </a:lnTo>
                    <a:lnTo>
                      <a:pt x="145391" y="25313"/>
                    </a:lnTo>
                    <a:lnTo>
                      <a:pt x="146477" y="15288"/>
                    </a:lnTo>
                    <a:lnTo>
                      <a:pt x="143582" y="8280"/>
                    </a:lnTo>
                    <a:lnTo>
                      <a:pt x="143527" y="8147"/>
                    </a:lnTo>
                    <a:lnTo>
                      <a:pt x="138371" y="2971"/>
                    </a:lnTo>
                    <a:lnTo>
                      <a:pt x="131483" y="0"/>
                    </a:lnTo>
                    <a:close/>
                  </a:path>
                  <a:path extrusionOk="0" h="280670" w="294639">
                    <a:moveTo>
                      <a:pt x="214527" y="22966"/>
                    </a:moveTo>
                    <a:lnTo>
                      <a:pt x="206841" y="22966"/>
                    </a:lnTo>
                    <a:lnTo>
                      <a:pt x="199831" y="25936"/>
                    </a:lnTo>
                    <a:lnTo>
                      <a:pt x="194641" y="31239"/>
                    </a:lnTo>
                    <a:lnTo>
                      <a:pt x="191790" y="38240"/>
                    </a:lnTo>
                    <a:lnTo>
                      <a:pt x="191763" y="45863"/>
                    </a:lnTo>
                    <a:lnTo>
                      <a:pt x="193329" y="52250"/>
                    </a:lnTo>
                    <a:lnTo>
                      <a:pt x="196473" y="57300"/>
                    </a:lnTo>
                    <a:lnTo>
                      <a:pt x="203555" y="63642"/>
                    </a:lnTo>
                    <a:lnTo>
                      <a:pt x="216935" y="73904"/>
                    </a:lnTo>
                    <a:lnTo>
                      <a:pt x="219195" y="69813"/>
                    </a:lnTo>
                    <a:lnTo>
                      <a:pt x="224012" y="60022"/>
                    </a:lnTo>
                    <a:lnTo>
                      <a:pt x="228443" y="48257"/>
                    </a:lnTo>
                    <a:lnTo>
                      <a:pt x="229542" y="38240"/>
                    </a:lnTo>
                    <a:lnTo>
                      <a:pt x="226649" y="31239"/>
                    </a:lnTo>
                    <a:lnTo>
                      <a:pt x="226594" y="31106"/>
                    </a:lnTo>
                    <a:lnTo>
                      <a:pt x="221432" y="25936"/>
                    </a:lnTo>
                    <a:lnTo>
                      <a:pt x="214527" y="22966"/>
                    </a:lnTo>
                    <a:close/>
                  </a:path>
                  <a:path extrusionOk="0" h="280670" w="294639">
                    <a:moveTo>
                      <a:pt x="279468" y="73411"/>
                    </a:moveTo>
                    <a:lnTo>
                      <a:pt x="271778" y="73411"/>
                    </a:lnTo>
                    <a:lnTo>
                      <a:pt x="264764" y="76381"/>
                    </a:lnTo>
                    <a:lnTo>
                      <a:pt x="259569" y="81688"/>
                    </a:lnTo>
                    <a:lnTo>
                      <a:pt x="256723" y="88679"/>
                    </a:lnTo>
                    <a:lnTo>
                      <a:pt x="256714" y="96322"/>
                    </a:lnTo>
                    <a:lnTo>
                      <a:pt x="258279" y="102703"/>
                    </a:lnTo>
                    <a:lnTo>
                      <a:pt x="261422" y="107751"/>
                    </a:lnTo>
                    <a:lnTo>
                      <a:pt x="268501" y="114095"/>
                    </a:lnTo>
                    <a:lnTo>
                      <a:pt x="281876" y="124363"/>
                    </a:lnTo>
                    <a:lnTo>
                      <a:pt x="284137" y="120273"/>
                    </a:lnTo>
                    <a:lnTo>
                      <a:pt x="288954" y="110483"/>
                    </a:lnTo>
                    <a:lnTo>
                      <a:pt x="293379" y="98711"/>
                    </a:lnTo>
                    <a:lnTo>
                      <a:pt x="294462" y="88679"/>
                    </a:lnTo>
                    <a:lnTo>
                      <a:pt x="291569" y="81688"/>
                    </a:lnTo>
                    <a:lnTo>
                      <a:pt x="291512" y="81550"/>
                    </a:lnTo>
                    <a:lnTo>
                      <a:pt x="286357" y="76381"/>
                    </a:lnTo>
                    <a:lnTo>
                      <a:pt x="279468" y="73411"/>
                    </a:lnTo>
                    <a:close/>
                  </a:path>
                  <a:path extrusionOk="0" h="280670" w="294639">
                    <a:moveTo>
                      <a:pt x="154121" y="114680"/>
                    </a:moveTo>
                    <a:lnTo>
                      <a:pt x="146423" y="114680"/>
                    </a:lnTo>
                    <a:lnTo>
                      <a:pt x="139425" y="117648"/>
                    </a:lnTo>
                    <a:lnTo>
                      <a:pt x="134234" y="122956"/>
                    </a:lnTo>
                    <a:lnTo>
                      <a:pt x="131387" y="129965"/>
                    </a:lnTo>
                    <a:lnTo>
                      <a:pt x="131367" y="137578"/>
                    </a:lnTo>
                    <a:lnTo>
                      <a:pt x="132933" y="143959"/>
                    </a:lnTo>
                    <a:lnTo>
                      <a:pt x="136077" y="149008"/>
                    </a:lnTo>
                    <a:lnTo>
                      <a:pt x="143159" y="155355"/>
                    </a:lnTo>
                    <a:lnTo>
                      <a:pt x="156539" y="165629"/>
                    </a:lnTo>
                    <a:lnTo>
                      <a:pt x="158796" y="161538"/>
                    </a:lnTo>
                    <a:lnTo>
                      <a:pt x="163604" y="151747"/>
                    </a:lnTo>
                    <a:lnTo>
                      <a:pt x="168024" y="139982"/>
                    </a:lnTo>
                    <a:lnTo>
                      <a:pt x="169115" y="129965"/>
                    </a:lnTo>
                    <a:lnTo>
                      <a:pt x="166221" y="122956"/>
                    </a:lnTo>
                    <a:lnTo>
                      <a:pt x="166165" y="122822"/>
                    </a:lnTo>
                    <a:lnTo>
                      <a:pt x="161009" y="117648"/>
                    </a:lnTo>
                    <a:lnTo>
                      <a:pt x="154121" y="114680"/>
                    </a:lnTo>
                    <a:close/>
                  </a:path>
                  <a:path extrusionOk="0" h="280670" w="294639">
                    <a:moveTo>
                      <a:pt x="176762" y="229348"/>
                    </a:moveTo>
                    <a:lnTo>
                      <a:pt x="169083" y="229348"/>
                    </a:lnTo>
                    <a:lnTo>
                      <a:pt x="162060" y="232317"/>
                    </a:lnTo>
                    <a:lnTo>
                      <a:pt x="156864" y="237620"/>
                    </a:lnTo>
                    <a:lnTo>
                      <a:pt x="154016" y="244621"/>
                    </a:lnTo>
                    <a:lnTo>
                      <a:pt x="154005" y="252244"/>
                    </a:lnTo>
                    <a:lnTo>
                      <a:pt x="155571" y="258631"/>
                    </a:lnTo>
                    <a:lnTo>
                      <a:pt x="158713" y="263682"/>
                    </a:lnTo>
                    <a:lnTo>
                      <a:pt x="165792" y="270027"/>
                    </a:lnTo>
                    <a:lnTo>
                      <a:pt x="179167" y="280296"/>
                    </a:lnTo>
                    <a:lnTo>
                      <a:pt x="181425" y="276206"/>
                    </a:lnTo>
                    <a:lnTo>
                      <a:pt x="186237" y="266417"/>
                    </a:lnTo>
                    <a:lnTo>
                      <a:pt x="190661" y="254648"/>
                    </a:lnTo>
                    <a:lnTo>
                      <a:pt x="191753" y="244621"/>
                    </a:lnTo>
                    <a:lnTo>
                      <a:pt x="188867" y="237620"/>
                    </a:lnTo>
                    <a:lnTo>
                      <a:pt x="188812" y="237487"/>
                    </a:lnTo>
                    <a:lnTo>
                      <a:pt x="183658" y="232317"/>
                    </a:lnTo>
                    <a:lnTo>
                      <a:pt x="176762" y="229348"/>
                    </a:lnTo>
                    <a:close/>
                  </a:path>
                  <a:path extrusionOk="0" h="280670" w="294639">
                    <a:moveTo>
                      <a:pt x="232653" y="154458"/>
                    </a:moveTo>
                    <a:lnTo>
                      <a:pt x="224955" y="154458"/>
                    </a:lnTo>
                    <a:lnTo>
                      <a:pt x="217956" y="157419"/>
                    </a:lnTo>
                    <a:lnTo>
                      <a:pt x="212765" y="162725"/>
                    </a:lnTo>
                    <a:lnTo>
                      <a:pt x="209918" y="169723"/>
                    </a:lnTo>
                    <a:lnTo>
                      <a:pt x="209899" y="177367"/>
                    </a:lnTo>
                    <a:lnTo>
                      <a:pt x="211470" y="183742"/>
                    </a:lnTo>
                    <a:lnTo>
                      <a:pt x="214615" y="188787"/>
                    </a:lnTo>
                    <a:lnTo>
                      <a:pt x="221692" y="195129"/>
                    </a:lnTo>
                    <a:lnTo>
                      <a:pt x="235060" y="205398"/>
                    </a:lnTo>
                    <a:lnTo>
                      <a:pt x="237322" y="201308"/>
                    </a:lnTo>
                    <a:lnTo>
                      <a:pt x="242141" y="191518"/>
                    </a:lnTo>
                    <a:lnTo>
                      <a:pt x="246572" y="179750"/>
                    </a:lnTo>
                    <a:lnTo>
                      <a:pt x="247667" y="169723"/>
                    </a:lnTo>
                    <a:lnTo>
                      <a:pt x="244761" y="162725"/>
                    </a:lnTo>
                    <a:lnTo>
                      <a:pt x="244706" y="162592"/>
                    </a:lnTo>
                    <a:lnTo>
                      <a:pt x="239539" y="157419"/>
                    </a:lnTo>
                    <a:lnTo>
                      <a:pt x="232653" y="154458"/>
                    </a:lnTo>
                    <a:close/>
                  </a:path>
                  <a:path extrusionOk="0" h="280670" w="294639">
                    <a:moveTo>
                      <a:pt x="56123" y="53119"/>
                    </a:moveTo>
                    <a:lnTo>
                      <a:pt x="49032" y="55993"/>
                    </a:lnTo>
                    <a:lnTo>
                      <a:pt x="43751" y="61211"/>
                    </a:lnTo>
                    <a:lnTo>
                      <a:pt x="40785" y="68050"/>
                    </a:lnTo>
                    <a:lnTo>
                      <a:pt x="40752" y="76428"/>
                    </a:lnTo>
                    <a:lnTo>
                      <a:pt x="45570" y="85263"/>
                    </a:lnTo>
                    <a:lnTo>
                      <a:pt x="54129" y="94411"/>
                    </a:lnTo>
                    <a:lnTo>
                      <a:pt x="62294" y="101580"/>
                    </a:lnTo>
                    <a:lnTo>
                      <a:pt x="65935" y="104479"/>
                    </a:lnTo>
                    <a:lnTo>
                      <a:pt x="74377" y="89786"/>
                    </a:lnTo>
                    <a:lnTo>
                      <a:pt x="78502" y="81171"/>
                    </a:lnTo>
                    <a:lnTo>
                      <a:pt x="79490" y="75289"/>
                    </a:lnTo>
                    <a:lnTo>
                      <a:pt x="78521" y="68794"/>
                    </a:lnTo>
                    <a:lnTo>
                      <a:pt x="75682" y="61611"/>
                    </a:lnTo>
                    <a:lnTo>
                      <a:pt x="70522" y="56265"/>
                    </a:lnTo>
                    <a:lnTo>
                      <a:pt x="63762" y="53264"/>
                    </a:lnTo>
                    <a:lnTo>
                      <a:pt x="56123" y="53119"/>
                    </a:lnTo>
                    <a:close/>
                  </a:path>
                  <a:path extrusionOk="0" h="280670" w="294639">
                    <a:moveTo>
                      <a:pt x="15339" y="124971"/>
                    </a:moveTo>
                    <a:lnTo>
                      <a:pt x="8245" y="127834"/>
                    </a:lnTo>
                    <a:lnTo>
                      <a:pt x="2969" y="133048"/>
                    </a:lnTo>
                    <a:lnTo>
                      <a:pt x="12" y="139885"/>
                    </a:lnTo>
                    <a:lnTo>
                      <a:pt x="0" y="148279"/>
                    </a:lnTo>
                    <a:lnTo>
                      <a:pt x="4798" y="157113"/>
                    </a:lnTo>
                    <a:lnTo>
                      <a:pt x="13343" y="166257"/>
                    </a:lnTo>
                    <a:lnTo>
                      <a:pt x="21502" y="173423"/>
                    </a:lnTo>
                    <a:lnTo>
                      <a:pt x="25140" y="176320"/>
                    </a:lnTo>
                    <a:lnTo>
                      <a:pt x="33589" y="161639"/>
                    </a:lnTo>
                    <a:lnTo>
                      <a:pt x="37718" y="153029"/>
                    </a:lnTo>
                    <a:lnTo>
                      <a:pt x="38710" y="147146"/>
                    </a:lnTo>
                    <a:lnTo>
                      <a:pt x="37747" y="140646"/>
                    </a:lnTo>
                    <a:lnTo>
                      <a:pt x="34901" y="133461"/>
                    </a:lnTo>
                    <a:lnTo>
                      <a:pt x="29743" y="128120"/>
                    </a:lnTo>
                    <a:lnTo>
                      <a:pt x="22986" y="125123"/>
                    </a:lnTo>
                    <a:lnTo>
                      <a:pt x="15339" y="124971"/>
                    </a:lnTo>
                    <a:close/>
                  </a:path>
                  <a:path extrusionOk="0" h="280670" w="294639">
                    <a:moveTo>
                      <a:pt x="96761" y="181960"/>
                    </a:moveTo>
                    <a:lnTo>
                      <a:pt x="89042" y="181960"/>
                    </a:lnTo>
                    <a:lnTo>
                      <a:pt x="82050" y="184919"/>
                    </a:lnTo>
                    <a:lnTo>
                      <a:pt x="76848" y="190230"/>
                    </a:lnTo>
                    <a:lnTo>
                      <a:pt x="73990" y="197128"/>
                    </a:lnTo>
                    <a:lnTo>
                      <a:pt x="73966" y="204874"/>
                    </a:lnTo>
                    <a:lnTo>
                      <a:pt x="78776" y="213702"/>
                    </a:lnTo>
                    <a:lnTo>
                      <a:pt x="87328" y="222843"/>
                    </a:lnTo>
                    <a:lnTo>
                      <a:pt x="95489" y="230008"/>
                    </a:lnTo>
                    <a:lnTo>
                      <a:pt x="99127" y="232905"/>
                    </a:lnTo>
                    <a:lnTo>
                      <a:pt x="107570" y="218230"/>
                    </a:lnTo>
                    <a:lnTo>
                      <a:pt x="111699" y="209625"/>
                    </a:lnTo>
                    <a:lnTo>
                      <a:pt x="112696" y="203750"/>
                    </a:lnTo>
                    <a:lnTo>
                      <a:pt x="111745" y="197262"/>
                    </a:lnTo>
                    <a:lnTo>
                      <a:pt x="108860" y="190230"/>
                    </a:lnTo>
                    <a:lnTo>
                      <a:pt x="103640" y="184919"/>
                    </a:lnTo>
                    <a:lnTo>
                      <a:pt x="96761" y="181960"/>
                    </a:lnTo>
                    <a:close/>
                  </a:path>
                </a:pathLst>
              </a:custGeom>
              <a:solidFill>
                <a:srgbClr val="DB57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grpSp>
        <p:grpSp>
          <p:nvGrpSpPr>
            <p:cNvPr id="1076" name="Google Shape;1076;p57"/>
            <p:cNvGrpSpPr/>
            <p:nvPr/>
          </p:nvGrpSpPr>
          <p:grpSpPr>
            <a:xfrm>
              <a:off x="2178928" y="3609373"/>
              <a:ext cx="378115" cy="538457"/>
              <a:chOff x="4036340" y="7762569"/>
              <a:chExt cx="643381" cy="916210"/>
            </a:xfrm>
          </p:grpSpPr>
          <p:sp>
            <p:nvSpPr>
              <p:cNvPr id="1077" name="Google Shape;1077;p57"/>
              <p:cNvSpPr/>
              <p:nvPr/>
            </p:nvSpPr>
            <p:spPr>
              <a:xfrm>
                <a:off x="4296790" y="7762590"/>
                <a:ext cx="44450" cy="146050"/>
              </a:xfrm>
              <a:custGeom>
                <a:rect b="b" l="l" r="r" t="t"/>
                <a:pathLst>
                  <a:path extrusionOk="0" h="146050" w="44450">
                    <a:moveTo>
                      <a:pt x="0" y="145879"/>
                    </a:moveTo>
                    <a:lnTo>
                      <a:pt x="44386" y="145879"/>
                    </a:lnTo>
                    <a:lnTo>
                      <a:pt x="44386" y="0"/>
                    </a:lnTo>
                    <a:lnTo>
                      <a:pt x="0" y="0"/>
                    </a:lnTo>
                    <a:lnTo>
                      <a:pt x="0" y="145879"/>
                    </a:lnTo>
                    <a:close/>
                  </a:path>
                </a:pathLst>
              </a:custGeom>
              <a:solidFill>
                <a:srgbClr val="C21A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78" name="Google Shape;1078;p57"/>
              <p:cNvSpPr/>
              <p:nvPr/>
            </p:nvSpPr>
            <p:spPr>
              <a:xfrm>
                <a:off x="4325072" y="7762569"/>
                <a:ext cx="16510" cy="146050"/>
              </a:xfrm>
              <a:custGeom>
                <a:rect b="b" l="l" r="r" t="t"/>
                <a:pathLst>
                  <a:path extrusionOk="0" h="146050" w="16510">
                    <a:moveTo>
                      <a:pt x="0" y="145900"/>
                    </a:moveTo>
                    <a:lnTo>
                      <a:pt x="16125" y="145900"/>
                    </a:lnTo>
                    <a:lnTo>
                      <a:pt x="16125" y="0"/>
                    </a:lnTo>
                    <a:lnTo>
                      <a:pt x="0" y="0"/>
                    </a:lnTo>
                    <a:lnTo>
                      <a:pt x="0" y="145900"/>
                    </a:lnTo>
                    <a:close/>
                  </a:path>
                </a:pathLst>
              </a:custGeom>
              <a:solidFill>
                <a:srgbClr val="CF808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79" name="Google Shape;1079;p57"/>
              <p:cNvSpPr/>
              <p:nvPr/>
            </p:nvSpPr>
            <p:spPr>
              <a:xfrm>
                <a:off x="4099055" y="8013523"/>
                <a:ext cx="440054" cy="635000"/>
              </a:xfrm>
              <a:custGeom>
                <a:rect b="b" l="l" r="r" t="t"/>
                <a:pathLst>
                  <a:path extrusionOk="0" h="635000" w="440054">
                    <a:moveTo>
                      <a:pt x="439850" y="0"/>
                    </a:moveTo>
                    <a:lnTo>
                      <a:pt x="0" y="0"/>
                    </a:lnTo>
                    <a:lnTo>
                      <a:pt x="50040" y="611363"/>
                    </a:lnTo>
                    <a:lnTo>
                      <a:pt x="52501" y="620559"/>
                    </a:lnTo>
                    <a:lnTo>
                      <a:pt x="57809" y="627946"/>
                    </a:lnTo>
                    <a:lnTo>
                      <a:pt x="65277" y="632864"/>
                    </a:lnTo>
                    <a:lnTo>
                      <a:pt x="74217" y="634650"/>
                    </a:lnTo>
                    <a:lnTo>
                      <a:pt x="365643" y="634650"/>
                    </a:lnTo>
                    <a:lnTo>
                      <a:pt x="439850" y="0"/>
                    </a:lnTo>
                    <a:close/>
                  </a:path>
                </a:pathLst>
              </a:custGeom>
              <a:solidFill>
                <a:srgbClr val="8AC72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80" name="Google Shape;1080;p57"/>
              <p:cNvSpPr/>
              <p:nvPr/>
            </p:nvSpPr>
            <p:spPr>
              <a:xfrm>
                <a:off x="4156678" y="8075709"/>
                <a:ext cx="325120" cy="572770"/>
              </a:xfrm>
              <a:custGeom>
                <a:rect b="b" l="l" r="r" t="t"/>
                <a:pathLst>
                  <a:path extrusionOk="0" h="572770" w="325120">
                    <a:moveTo>
                      <a:pt x="324586" y="0"/>
                    </a:moveTo>
                    <a:lnTo>
                      <a:pt x="0" y="0"/>
                    </a:lnTo>
                    <a:lnTo>
                      <a:pt x="36920" y="551449"/>
                    </a:lnTo>
                    <a:lnTo>
                      <a:pt x="38736" y="559750"/>
                    </a:lnTo>
                    <a:lnTo>
                      <a:pt x="42653" y="566417"/>
                    </a:lnTo>
                    <a:lnTo>
                      <a:pt x="48164" y="570853"/>
                    </a:lnTo>
                    <a:lnTo>
                      <a:pt x="54762" y="572464"/>
                    </a:lnTo>
                    <a:lnTo>
                      <a:pt x="269824" y="572464"/>
                    </a:lnTo>
                    <a:lnTo>
                      <a:pt x="324586" y="0"/>
                    </a:lnTo>
                    <a:close/>
                  </a:path>
                </a:pathLst>
              </a:custGeom>
              <a:solidFill>
                <a:srgbClr val="7DAB3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81" name="Google Shape;1081;p57"/>
              <p:cNvSpPr/>
              <p:nvPr/>
            </p:nvSpPr>
            <p:spPr>
              <a:xfrm>
                <a:off x="4071226" y="7908473"/>
                <a:ext cx="495935" cy="105409"/>
              </a:xfrm>
              <a:custGeom>
                <a:rect b="b" l="l" r="r" t="t"/>
                <a:pathLst>
                  <a:path extrusionOk="0" h="105409" w="495935">
                    <a:moveTo>
                      <a:pt x="495503" y="89242"/>
                    </a:moveTo>
                    <a:lnTo>
                      <a:pt x="495338" y="88328"/>
                    </a:lnTo>
                    <a:lnTo>
                      <a:pt x="495236" y="87388"/>
                    </a:lnTo>
                    <a:lnTo>
                      <a:pt x="495084" y="88087"/>
                    </a:lnTo>
                    <a:lnTo>
                      <a:pt x="493598" y="80302"/>
                    </a:lnTo>
                    <a:lnTo>
                      <a:pt x="488391" y="72199"/>
                    </a:lnTo>
                    <a:lnTo>
                      <a:pt x="480682" y="66738"/>
                    </a:lnTo>
                    <a:lnTo>
                      <a:pt x="471233" y="64744"/>
                    </a:lnTo>
                    <a:lnTo>
                      <a:pt x="467690" y="64744"/>
                    </a:lnTo>
                    <a:lnTo>
                      <a:pt x="467702" y="47625"/>
                    </a:lnTo>
                    <a:lnTo>
                      <a:pt x="467690" y="5715"/>
                    </a:lnTo>
                    <a:lnTo>
                      <a:pt x="462254" y="0"/>
                    </a:lnTo>
                    <a:lnTo>
                      <a:pt x="455561" y="0"/>
                    </a:lnTo>
                    <a:lnTo>
                      <a:pt x="33248" y="0"/>
                    </a:lnTo>
                    <a:lnTo>
                      <a:pt x="27813" y="5715"/>
                    </a:lnTo>
                    <a:lnTo>
                      <a:pt x="27813" y="64744"/>
                    </a:lnTo>
                    <a:lnTo>
                      <a:pt x="24269" y="64744"/>
                    </a:lnTo>
                    <a:lnTo>
                      <a:pt x="14820" y="66738"/>
                    </a:lnTo>
                    <a:lnTo>
                      <a:pt x="7112" y="72199"/>
                    </a:lnTo>
                    <a:lnTo>
                      <a:pt x="1905" y="80302"/>
                    </a:lnTo>
                    <a:lnTo>
                      <a:pt x="406" y="88061"/>
                    </a:lnTo>
                    <a:lnTo>
                      <a:pt x="279" y="87388"/>
                    </a:lnTo>
                    <a:lnTo>
                      <a:pt x="177" y="88328"/>
                    </a:lnTo>
                    <a:lnTo>
                      <a:pt x="0" y="89242"/>
                    </a:lnTo>
                    <a:lnTo>
                      <a:pt x="0" y="90208"/>
                    </a:lnTo>
                    <a:lnTo>
                      <a:pt x="0" y="102222"/>
                    </a:lnTo>
                    <a:lnTo>
                      <a:pt x="2717" y="105079"/>
                    </a:lnTo>
                    <a:lnTo>
                      <a:pt x="87630" y="105079"/>
                    </a:lnTo>
                    <a:lnTo>
                      <a:pt x="407847" y="105079"/>
                    </a:lnTo>
                    <a:lnTo>
                      <a:pt x="492785" y="105079"/>
                    </a:lnTo>
                    <a:lnTo>
                      <a:pt x="494169" y="103619"/>
                    </a:lnTo>
                    <a:lnTo>
                      <a:pt x="495503" y="102235"/>
                    </a:lnTo>
                    <a:lnTo>
                      <a:pt x="495503" y="92341"/>
                    </a:lnTo>
                    <a:lnTo>
                      <a:pt x="495503" y="90208"/>
                    </a:lnTo>
                    <a:lnTo>
                      <a:pt x="495503" y="89242"/>
                    </a:lnTo>
                    <a:close/>
                  </a:path>
                </a:pathLst>
              </a:custGeom>
              <a:solidFill>
                <a:srgbClr val="D1D4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82" name="Google Shape;1082;p57"/>
              <p:cNvSpPr/>
              <p:nvPr/>
            </p:nvSpPr>
            <p:spPr>
              <a:xfrm>
                <a:off x="4036340" y="8577065"/>
                <a:ext cx="347979" cy="71120"/>
              </a:xfrm>
              <a:custGeom>
                <a:rect b="b" l="l" r="r" t="t"/>
                <a:pathLst>
                  <a:path extrusionOk="0" h="71120" w="347979">
                    <a:moveTo>
                      <a:pt x="347601" y="0"/>
                    </a:moveTo>
                    <a:lnTo>
                      <a:pt x="0" y="0"/>
                    </a:lnTo>
                    <a:lnTo>
                      <a:pt x="3926" y="47810"/>
                    </a:lnTo>
                    <a:lnTo>
                      <a:pt x="6384" y="57017"/>
                    </a:lnTo>
                    <a:lnTo>
                      <a:pt x="11688" y="64411"/>
                    </a:lnTo>
                    <a:lnTo>
                      <a:pt x="19154" y="69331"/>
                    </a:lnTo>
                    <a:lnTo>
                      <a:pt x="28103" y="71118"/>
                    </a:lnTo>
                    <a:lnTo>
                      <a:pt x="319519" y="71118"/>
                    </a:lnTo>
                    <a:lnTo>
                      <a:pt x="347601" y="0"/>
                    </a:lnTo>
                    <a:close/>
                  </a:path>
                </a:pathLst>
              </a:custGeom>
              <a:solidFill>
                <a:srgbClr val="8AC72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83" name="Google Shape;1083;p57"/>
              <p:cNvSpPr/>
              <p:nvPr/>
            </p:nvSpPr>
            <p:spPr>
              <a:xfrm>
                <a:off x="4378218" y="8361961"/>
                <a:ext cx="292100" cy="306704"/>
              </a:xfrm>
              <a:custGeom>
                <a:rect b="b" l="l" r="r" t="t"/>
                <a:pathLst>
                  <a:path extrusionOk="0" h="306704" w="292100">
                    <a:moveTo>
                      <a:pt x="143542" y="0"/>
                    </a:moveTo>
                    <a:lnTo>
                      <a:pt x="99512" y="7914"/>
                    </a:lnTo>
                    <a:lnTo>
                      <a:pt x="59461" y="29677"/>
                    </a:lnTo>
                    <a:lnTo>
                      <a:pt x="26737" y="64687"/>
                    </a:lnTo>
                    <a:lnTo>
                      <a:pt x="6208" y="108687"/>
                    </a:lnTo>
                    <a:lnTo>
                      <a:pt x="0" y="155546"/>
                    </a:lnTo>
                    <a:lnTo>
                      <a:pt x="7537" y="201741"/>
                    </a:lnTo>
                    <a:lnTo>
                      <a:pt x="28243" y="243748"/>
                    </a:lnTo>
                    <a:lnTo>
                      <a:pt x="61542" y="278042"/>
                    </a:lnTo>
                    <a:lnTo>
                      <a:pt x="103499" y="299630"/>
                    </a:lnTo>
                    <a:lnTo>
                      <a:pt x="148168" y="306166"/>
                    </a:lnTo>
                    <a:lnTo>
                      <a:pt x="192199" y="298251"/>
                    </a:lnTo>
                    <a:lnTo>
                      <a:pt x="232246" y="276488"/>
                    </a:lnTo>
                    <a:lnTo>
                      <a:pt x="264960" y="241478"/>
                    </a:lnTo>
                    <a:lnTo>
                      <a:pt x="278110" y="213374"/>
                    </a:lnTo>
                    <a:lnTo>
                      <a:pt x="155686" y="213374"/>
                    </a:lnTo>
                    <a:lnTo>
                      <a:pt x="141766" y="202976"/>
                    </a:lnTo>
                    <a:lnTo>
                      <a:pt x="112169" y="202976"/>
                    </a:lnTo>
                    <a:lnTo>
                      <a:pt x="108190" y="178024"/>
                    </a:lnTo>
                    <a:lnTo>
                      <a:pt x="88452" y="163438"/>
                    </a:lnTo>
                    <a:lnTo>
                      <a:pt x="102357" y="142811"/>
                    </a:lnTo>
                    <a:lnTo>
                      <a:pt x="99983" y="128110"/>
                    </a:lnTo>
                    <a:lnTo>
                      <a:pt x="98264" y="117806"/>
                    </a:lnTo>
                    <a:lnTo>
                      <a:pt x="122137" y="113482"/>
                    </a:lnTo>
                    <a:lnTo>
                      <a:pt x="136032" y="92875"/>
                    </a:lnTo>
                    <a:lnTo>
                      <a:pt x="278498" y="92875"/>
                    </a:lnTo>
                    <a:lnTo>
                      <a:pt x="263493" y="62457"/>
                    </a:lnTo>
                    <a:lnTo>
                      <a:pt x="230144" y="28123"/>
                    </a:lnTo>
                    <a:lnTo>
                      <a:pt x="188202" y="6535"/>
                    </a:lnTo>
                    <a:lnTo>
                      <a:pt x="143542" y="0"/>
                    </a:lnTo>
                    <a:close/>
                  </a:path>
                  <a:path extrusionOk="0" h="306704" w="292100">
                    <a:moveTo>
                      <a:pt x="283585" y="103189"/>
                    </a:moveTo>
                    <a:lnTo>
                      <a:pt x="179549" y="103189"/>
                    </a:lnTo>
                    <a:lnTo>
                      <a:pt x="183622" y="128110"/>
                    </a:lnTo>
                    <a:lnTo>
                      <a:pt x="203266" y="142811"/>
                    </a:lnTo>
                    <a:lnTo>
                      <a:pt x="189395" y="163438"/>
                    </a:lnTo>
                    <a:lnTo>
                      <a:pt x="193444" y="188380"/>
                    </a:lnTo>
                    <a:lnTo>
                      <a:pt x="169665" y="192652"/>
                    </a:lnTo>
                    <a:lnTo>
                      <a:pt x="155686" y="213374"/>
                    </a:lnTo>
                    <a:lnTo>
                      <a:pt x="278110" y="213374"/>
                    </a:lnTo>
                    <a:lnTo>
                      <a:pt x="285530" y="197514"/>
                    </a:lnTo>
                    <a:lnTo>
                      <a:pt x="291760" y="150675"/>
                    </a:lnTo>
                    <a:lnTo>
                      <a:pt x="284223" y="104482"/>
                    </a:lnTo>
                    <a:lnTo>
                      <a:pt x="283585" y="103189"/>
                    </a:lnTo>
                    <a:close/>
                  </a:path>
                  <a:path extrusionOk="0" h="306704" w="292100">
                    <a:moveTo>
                      <a:pt x="136032" y="198694"/>
                    </a:moveTo>
                    <a:lnTo>
                      <a:pt x="112169" y="202976"/>
                    </a:lnTo>
                    <a:lnTo>
                      <a:pt x="141766" y="202976"/>
                    </a:lnTo>
                    <a:lnTo>
                      <a:pt x="136032" y="198694"/>
                    </a:lnTo>
                    <a:close/>
                  </a:path>
                  <a:path extrusionOk="0" h="306704" w="292100">
                    <a:moveTo>
                      <a:pt x="278498" y="92875"/>
                    </a:moveTo>
                    <a:lnTo>
                      <a:pt x="136032" y="92875"/>
                    </a:lnTo>
                    <a:lnTo>
                      <a:pt x="155675" y="107471"/>
                    </a:lnTo>
                    <a:lnTo>
                      <a:pt x="179549" y="103189"/>
                    </a:lnTo>
                    <a:lnTo>
                      <a:pt x="283585" y="103189"/>
                    </a:lnTo>
                    <a:lnTo>
                      <a:pt x="278498" y="92875"/>
                    </a:lnTo>
                    <a:close/>
                  </a:path>
                </a:pathLst>
              </a:custGeom>
              <a:solidFill>
                <a:srgbClr val="A1D46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pic>
            <p:nvPicPr>
              <p:cNvPr id="1084" name="Google Shape;1084;p57"/>
              <p:cNvPicPr preferRelativeResize="0"/>
              <p:nvPr/>
            </p:nvPicPr>
            <p:blipFill rotWithShape="1">
              <a:blip r:embed="rId7">
                <a:alphaModFix/>
              </a:blip>
              <a:srcRect b="0" l="0" r="0" t="0"/>
              <a:stretch/>
            </p:blipFill>
            <p:spPr>
              <a:xfrm>
                <a:off x="4455633" y="8443344"/>
                <a:ext cx="136938" cy="142477"/>
              </a:xfrm>
              <a:prstGeom prst="rect">
                <a:avLst/>
              </a:prstGeom>
              <a:noFill/>
              <a:ln>
                <a:noFill/>
              </a:ln>
            </p:spPr>
          </p:pic>
          <p:sp>
            <p:nvSpPr>
              <p:cNvPr id="1085" name="Google Shape;1085;p57"/>
              <p:cNvSpPr/>
              <p:nvPr/>
            </p:nvSpPr>
            <p:spPr>
              <a:xfrm>
                <a:off x="4368571" y="8351754"/>
                <a:ext cx="311150" cy="327025"/>
              </a:xfrm>
              <a:custGeom>
                <a:rect b="b" l="l" r="r" t="t"/>
                <a:pathLst>
                  <a:path extrusionOk="0" h="327025" w="311150">
                    <a:moveTo>
                      <a:pt x="58369" y="224256"/>
                    </a:moveTo>
                    <a:lnTo>
                      <a:pt x="54292" y="214185"/>
                    </a:lnTo>
                    <a:lnTo>
                      <a:pt x="48412" y="211836"/>
                    </a:lnTo>
                    <a:lnTo>
                      <a:pt x="37896" y="215950"/>
                    </a:lnTo>
                    <a:lnTo>
                      <a:pt x="35306" y="221665"/>
                    </a:lnTo>
                    <a:lnTo>
                      <a:pt x="37350" y="226644"/>
                    </a:lnTo>
                    <a:lnTo>
                      <a:pt x="39395" y="231635"/>
                    </a:lnTo>
                    <a:lnTo>
                      <a:pt x="45262" y="234010"/>
                    </a:lnTo>
                    <a:lnTo>
                      <a:pt x="50507" y="232003"/>
                    </a:lnTo>
                    <a:lnTo>
                      <a:pt x="55753" y="229933"/>
                    </a:lnTo>
                    <a:lnTo>
                      <a:pt x="58369" y="224256"/>
                    </a:lnTo>
                    <a:close/>
                  </a:path>
                  <a:path extrusionOk="0" h="327025" w="311150">
                    <a:moveTo>
                      <a:pt x="75907" y="186118"/>
                    </a:moveTo>
                    <a:lnTo>
                      <a:pt x="71831" y="176047"/>
                    </a:lnTo>
                    <a:lnTo>
                      <a:pt x="65951" y="173710"/>
                    </a:lnTo>
                    <a:lnTo>
                      <a:pt x="60706" y="175768"/>
                    </a:lnTo>
                    <a:lnTo>
                      <a:pt x="55448" y="177787"/>
                    </a:lnTo>
                    <a:lnTo>
                      <a:pt x="52844" y="183527"/>
                    </a:lnTo>
                    <a:lnTo>
                      <a:pt x="54889" y="188506"/>
                    </a:lnTo>
                    <a:lnTo>
                      <a:pt x="56934" y="193484"/>
                    </a:lnTo>
                    <a:lnTo>
                      <a:pt x="62801" y="195872"/>
                    </a:lnTo>
                    <a:lnTo>
                      <a:pt x="73291" y="191795"/>
                    </a:lnTo>
                    <a:lnTo>
                      <a:pt x="75907" y="186118"/>
                    </a:lnTo>
                    <a:close/>
                  </a:path>
                  <a:path extrusionOk="0" h="327025" w="311150">
                    <a:moveTo>
                      <a:pt x="77622" y="118973"/>
                    </a:moveTo>
                    <a:lnTo>
                      <a:pt x="73533" y="108902"/>
                    </a:lnTo>
                    <a:lnTo>
                      <a:pt x="67652" y="106578"/>
                    </a:lnTo>
                    <a:lnTo>
                      <a:pt x="57162" y="110655"/>
                    </a:lnTo>
                    <a:lnTo>
                      <a:pt x="54546" y="116382"/>
                    </a:lnTo>
                    <a:lnTo>
                      <a:pt x="56591" y="121361"/>
                    </a:lnTo>
                    <a:lnTo>
                      <a:pt x="58635" y="126352"/>
                    </a:lnTo>
                    <a:lnTo>
                      <a:pt x="64503" y="128752"/>
                    </a:lnTo>
                    <a:lnTo>
                      <a:pt x="74993" y="124650"/>
                    </a:lnTo>
                    <a:lnTo>
                      <a:pt x="77622" y="118973"/>
                    </a:lnTo>
                    <a:close/>
                  </a:path>
                  <a:path extrusionOk="0" h="327025" w="311150">
                    <a:moveTo>
                      <a:pt x="124333" y="233807"/>
                    </a:moveTo>
                    <a:lnTo>
                      <a:pt x="120243" y="223735"/>
                    </a:lnTo>
                    <a:lnTo>
                      <a:pt x="114363" y="221411"/>
                    </a:lnTo>
                    <a:lnTo>
                      <a:pt x="103873" y="225488"/>
                    </a:lnTo>
                    <a:lnTo>
                      <a:pt x="101257" y="231216"/>
                    </a:lnTo>
                    <a:lnTo>
                      <a:pt x="103301" y="236194"/>
                    </a:lnTo>
                    <a:lnTo>
                      <a:pt x="105346" y="241185"/>
                    </a:lnTo>
                    <a:lnTo>
                      <a:pt x="111213" y="243586"/>
                    </a:lnTo>
                    <a:lnTo>
                      <a:pt x="121716" y="239522"/>
                    </a:lnTo>
                    <a:lnTo>
                      <a:pt x="124333" y="233807"/>
                    </a:lnTo>
                    <a:close/>
                  </a:path>
                  <a:path extrusionOk="0" h="327025" w="311150">
                    <a:moveTo>
                      <a:pt x="128422" y="71729"/>
                    </a:moveTo>
                    <a:lnTo>
                      <a:pt x="124345" y="61658"/>
                    </a:lnTo>
                    <a:lnTo>
                      <a:pt x="118465" y="59334"/>
                    </a:lnTo>
                    <a:lnTo>
                      <a:pt x="107962" y="63398"/>
                    </a:lnTo>
                    <a:lnTo>
                      <a:pt x="105359" y="69126"/>
                    </a:lnTo>
                    <a:lnTo>
                      <a:pt x="107403" y="74117"/>
                    </a:lnTo>
                    <a:lnTo>
                      <a:pt x="109448" y="79095"/>
                    </a:lnTo>
                    <a:lnTo>
                      <a:pt x="115316" y="81470"/>
                    </a:lnTo>
                    <a:lnTo>
                      <a:pt x="120561" y="79463"/>
                    </a:lnTo>
                    <a:lnTo>
                      <a:pt x="125806" y="77406"/>
                    </a:lnTo>
                    <a:lnTo>
                      <a:pt x="128422" y="71729"/>
                    </a:lnTo>
                    <a:close/>
                  </a:path>
                  <a:path extrusionOk="0" h="327025" w="311150">
                    <a:moveTo>
                      <a:pt x="176974" y="272300"/>
                    </a:moveTo>
                    <a:lnTo>
                      <a:pt x="172885" y="262216"/>
                    </a:lnTo>
                    <a:lnTo>
                      <a:pt x="167005" y="259892"/>
                    </a:lnTo>
                    <a:lnTo>
                      <a:pt x="156514" y="263956"/>
                    </a:lnTo>
                    <a:lnTo>
                      <a:pt x="153898" y="269684"/>
                    </a:lnTo>
                    <a:lnTo>
                      <a:pt x="155943" y="274675"/>
                    </a:lnTo>
                    <a:lnTo>
                      <a:pt x="157988" y="279654"/>
                    </a:lnTo>
                    <a:lnTo>
                      <a:pt x="163855" y="282054"/>
                    </a:lnTo>
                    <a:lnTo>
                      <a:pt x="174358" y="277990"/>
                    </a:lnTo>
                    <a:lnTo>
                      <a:pt x="176974" y="272300"/>
                    </a:lnTo>
                    <a:close/>
                  </a:path>
                  <a:path extrusionOk="0" h="327025" w="311150">
                    <a:moveTo>
                      <a:pt x="194475" y="234124"/>
                    </a:moveTo>
                    <a:lnTo>
                      <a:pt x="190385" y="224040"/>
                    </a:lnTo>
                    <a:lnTo>
                      <a:pt x="184505" y="221716"/>
                    </a:lnTo>
                    <a:lnTo>
                      <a:pt x="174015" y="225793"/>
                    </a:lnTo>
                    <a:lnTo>
                      <a:pt x="171411" y="231521"/>
                    </a:lnTo>
                    <a:lnTo>
                      <a:pt x="173443" y="236512"/>
                    </a:lnTo>
                    <a:lnTo>
                      <a:pt x="175488" y="241490"/>
                    </a:lnTo>
                    <a:lnTo>
                      <a:pt x="181368" y="243878"/>
                    </a:lnTo>
                    <a:lnTo>
                      <a:pt x="191871" y="239826"/>
                    </a:lnTo>
                    <a:lnTo>
                      <a:pt x="194475" y="234124"/>
                    </a:lnTo>
                    <a:close/>
                  </a:path>
                  <a:path extrusionOk="0" h="327025" w="311150">
                    <a:moveTo>
                      <a:pt x="221081" y="178536"/>
                    </a:moveTo>
                    <a:lnTo>
                      <a:pt x="217004" y="168465"/>
                    </a:lnTo>
                    <a:lnTo>
                      <a:pt x="211112" y="166141"/>
                    </a:lnTo>
                    <a:lnTo>
                      <a:pt x="200621" y="170218"/>
                    </a:lnTo>
                    <a:lnTo>
                      <a:pt x="198018" y="175945"/>
                    </a:lnTo>
                    <a:lnTo>
                      <a:pt x="200063" y="180924"/>
                    </a:lnTo>
                    <a:lnTo>
                      <a:pt x="202095" y="185915"/>
                    </a:lnTo>
                    <a:lnTo>
                      <a:pt x="207975" y="188290"/>
                    </a:lnTo>
                    <a:lnTo>
                      <a:pt x="213220" y="186283"/>
                    </a:lnTo>
                    <a:lnTo>
                      <a:pt x="218465" y="184213"/>
                    </a:lnTo>
                    <a:lnTo>
                      <a:pt x="221081" y="178536"/>
                    </a:lnTo>
                    <a:close/>
                  </a:path>
                  <a:path extrusionOk="0" h="327025" w="311150">
                    <a:moveTo>
                      <a:pt x="258673" y="212242"/>
                    </a:moveTo>
                    <a:lnTo>
                      <a:pt x="254584" y="202171"/>
                    </a:lnTo>
                    <a:lnTo>
                      <a:pt x="248704" y="199847"/>
                    </a:lnTo>
                    <a:lnTo>
                      <a:pt x="238213" y="203923"/>
                    </a:lnTo>
                    <a:lnTo>
                      <a:pt x="235597" y="209651"/>
                    </a:lnTo>
                    <a:lnTo>
                      <a:pt x="237642" y="214630"/>
                    </a:lnTo>
                    <a:lnTo>
                      <a:pt x="239687" y="219608"/>
                    </a:lnTo>
                    <a:lnTo>
                      <a:pt x="245567" y="221996"/>
                    </a:lnTo>
                    <a:lnTo>
                      <a:pt x="256057" y="217919"/>
                    </a:lnTo>
                    <a:lnTo>
                      <a:pt x="258673" y="212242"/>
                    </a:lnTo>
                    <a:close/>
                  </a:path>
                  <a:path extrusionOk="0" h="327025" w="311150">
                    <a:moveTo>
                      <a:pt x="263220" y="130060"/>
                    </a:moveTo>
                    <a:lnTo>
                      <a:pt x="259130" y="119976"/>
                    </a:lnTo>
                    <a:lnTo>
                      <a:pt x="253250" y="117652"/>
                    </a:lnTo>
                    <a:lnTo>
                      <a:pt x="242760" y="121729"/>
                    </a:lnTo>
                    <a:lnTo>
                      <a:pt x="240144" y="127457"/>
                    </a:lnTo>
                    <a:lnTo>
                      <a:pt x="242189" y="132448"/>
                    </a:lnTo>
                    <a:lnTo>
                      <a:pt x="244233" y="137426"/>
                    </a:lnTo>
                    <a:lnTo>
                      <a:pt x="250113" y="139801"/>
                    </a:lnTo>
                    <a:lnTo>
                      <a:pt x="260604" y="135763"/>
                    </a:lnTo>
                    <a:lnTo>
                      <a:pt x="263220" y="130060"/>
                    </a:lnTo>
                    <a:close/>
                  </a:path>
                  <a:path extrusionOk="0" h="327025" w="311150">
                    <a:moveTo>
                      <a:pt x="311124" y="167868"/>
                    </a:moveTo>
                    <a:lnTo>
                      <a:pt x="308902" y="135699"/>
                    </a:lnTo>
                    <a:lnTo>
                      <a:pt x="300786" y="104571"/>
                    </a:lnTo>
                    <a:lnTo>
                      <a:pt x="291592" y="85293"/>
                    </a:lnTo>
                    <a:lnTo>
                      <a:pt x="291592" y="167868"/>
                    </a:lnTo>
                    <a:lnTo>
                      <a:pt x="288366" y="194919"/>
                    </a:lnTo>
                    <a:lnTo>
                      <a:pt x="279984" y="221310"/>
                    </a:lnTo>
                    <a:lnTo>
                      <a:pt x="266661" y="245821"/>
                    </a:lnTo>
                    <a:lnTo>
                      <a:pt x="249072" y="267169"/>
                    </a:lnTo>
                    <a:lnTo>
                      <a:pt x="245237" y="270294"/>
                    </a:lnTo>
                    <a:lnTo>
                      <a:pt x="243293" y="265480"/>
                    </a:lnTo>
                    <a:lnTo>
                      <a:pt x="237413" y="263156"/>
                    </a:lnTo>
                    <a:lnTo>
                      <a:pt x="226923" y="267220"/>
                    </a:lnTo>
                    <a:lnTo>
                      <a:pt x="224307" y="272948"/>
                    </a:lnTo>
                    <a:lnTo>
                      <a:pt x="226352" y="277939"/>
                    </a:lnTo>
                    <a:lnTo>
                      <a:pt x="228396" y="282917"/>
                    </a:lnTo>
                    <a:lnTo>
                      <a:pt x="229311" y="283298"/>
                    </a:lnTo>
                    <a:lnTo>
                      <a:pt x="228155" y="284238"/>
                    </a:lnTo>
                    <a:lnTo>
                      <a:pt x="204470" y="296684"/>
                    </a:lnTo>
                    <a:lnTo>
                      <a:pt x="178523" y="304114"/>
                    </a:lnTo>
                    <a:lnTo>
                      <a:pt x="151765" y="306171"/>
                    </a:lnTo>
                    <a:lnTo>
                      <a:pt x="125399" y="302704"/>
                    </a:lnTo>
                    <a:lnTo>
                      <a:pt x="76885" y="279933"/>
                    </a:lnTo>
                    <a:lnTo>
                      <a:pt x="45821" y="247916"/>
                    </a:lnTo>
                    <a:lnTo>
                      <a:pt x="26492" y="208699"/>
                    </a:lnTo>
                    <a:lnTo>
                      <a:pt x="21678" y="179247"/>
                    </a:lnTo>
                    <a:lnTo>
                      <a:pt x="23253" y="179882"/>
                    </a:lnTo>
                    <a:lnTo>
                      <a:pt x="33756" y="175831"/>
                    </a:lnTo>
                    <a:lnTo>
                      <a:pt x="36360" y="170141"/>
                    </a:lnTo>
                    <a:lnTo>
                      <a:pt x="32283" y="160058"/>
                    </a:lnTo>
                    <a:lnTo>
                      <a:pt x="26403" y="157734"/>
                    </a:lnTo>
                    <a:lnTo>
                      <a:pt x="20167" y="160159"/>
                    </a:lnTo>
                    <a:lnTo>
                      <a:pt x="25247" y="121805"/>
                    </a:lnTo>
                    <a:lnTo>
                      <a:pt x="44386" y="80759"/>
                    </a:lnTo>
                    <a:lnTo>
                      <a:pt x="61988" y="59410"/>
                    </a:lnTo>
                    <a:lnTo>
                      <a:pt x="66789" y="55486"/>
                    </a:lnTo>
                    <a:lnTo>
                      <a:pt x="67868" y="58102"/>
                    </a:lnTo>
                    <a:lnTo>
                      <a:pt x="69900" y="63068"/>
                    </a:lnTo>
                    <a:lnTo>
                      <a:pt x="75780" y="65455"/>
                    </a:lnTo>
                    <a:lnTo>
                      <a:pt x="81026" y="63449"/>
                    </a:lnTo>
                    <a:lnTo>
                      <a:pt x="86271" y="61391"/>
                    </a:lnTo>
                    <a:lnTo>
                      <a:pt x="88887" y="55714"/>
                    </a:lnTo>
                    <a:lnTo>
                      <a:pt x="84810" y="45643"/>
                    </a:lnTo>
                    <a:lnTo>
                      <a:pt x="80784" y="44069"/>
                    </a:lnTo>
                    <a:lnTo>
                      <a:pt x="82905" y="42329"/>
                    </a:lnTo>
                    <a:lnTo>
                      <a:pt x="106489" y="29959"/>
                    </a:lnTo>
                    <a:lnTo>
                      <a:pt x="132549" y="22466"/>
                    </a:lnTo>
                    <a:lnTo>
                      <a:pt x="132676" y="22466"/>
                    </a:lnTo>
                    <a:lnTo>
                      <a:pt x="125437" y="25260"/>
                    </a:lnTo>
                    <a:lnTo>
                      <a:pt x="122834" y="31000"/>
                    </a:lnTo>
                    <a:lnTo>
                      <a:pt x="124879" y="35979"/>
                    </a:lnTo>
                    <a:lnTo>
                      <a:pt x="126923" y="40957"/>
                    </a:lnTo>
                    <a:lnTo>
                      <a:pt x="132791" y="43345"/>
                    </a:lnTo>
                    <a:lnTo>
                      <a:pt x="138036" y="41338"/>
                    </a:lnTo>
                    <a:lnTo>
                      <a:pt x="143281" y="39268"/>
                    </a:lnTo>
                    <a:lnTo>
                      <a:pt x="145910" y="33591"/>
                    </a:lnTo>
                    <a:lnTo>
                      <a:pt x="141820" y="23520"/>
                    </a:lnTo>
                    <a:lnTo>
                      <a:pt x="138061" y="22047"/>
                    </a:lnTo>
                    <a:lnTo>
                      <a:pt x="159308" y="20396"/>
                    </a:lnTo>
                    <a:lnTo>
                      <a:pt x="210870" y="32677"/>
                    </a:lnTo>
                    <a:lnTo>
                      <a:pt x="254508" y="65112"/>
                    </a:lnTo>
                    <a:lnTo>
                      <a:pt x="266433" y="81216"/>
                    </a:lnTo>
                    <a:lnTo>
                      <a:pt x="260286" y="83591"/>
                    </a:lnTo>
                    <a:lnTo>
                      <a:pt x="257683" y="89319"/>
                    </a:lnTo>
                    <a:lnTo>
                      <a:pt x="259727" y="94310"/>
                    </a:lnTo>
                    <a:lnTo>
                      <a:pt x="261772" y="99288"/>
                    </a:lnTo>
                    <a:lnTo>
                      <a:pt x="267639" y="101663"/>
                    </a:lnTo>
                    <a:lnTo>
                      <a:pt x="276161" y="98386"/>
                    </a:lnTo>
                    <a:lnTo>
                      <a:pt x="282625" y="111950"/>
                    </a:lnTo>
                    <a:lnTo>
                      <a:pt x="288683" y="135242"/>
                    </a:lnTo>
                    <a:lnTo>
                      <a:pt x="282295" y="137731"/>
                    </a:lnTo>
                    <a:lnTo>
                      <a:pt x="279692" y="143459"/>
                    </a:lnTo>
                    <a:lnTo>
                      <a:pt x="281736" y="148437"/>
                    </a:lnTo>
                    <a:lnTo>
                      <a:pt x="283768" y="153416"/>
                    </a:lnTo>
                    <a:lnTo>
                      <a:pt x="289648" y="155803"/>
                    </a:lnTo>
                    <a:lnTo>
                      <a:pt x="290830" y="155346"/>
                    </a:lnTo>
                    <a:lnTo>
                      <a:pt x="291541" y="165557"/>
                    </a:lnTo>
                    <a:lnTo>
                      <a:pt x="291592" y="167868"/>
                    </a:lnTo>
                    <a:lnTo>
                      <a:pt x="291592" y="85293"/>
                    </a:lnTo>
                    <a:lnTo>
                      <a:pt x="287235" y="76149"/>
                    </a:lnTo>
                    <a:lnTo>
                      <a:pt x="268643" y="51066"/>
                    </a:lnTo>
                    <a:lnTo>
                      <a:pt x="245389" y="29959"/>
                    </a:lnTo>
                    <a:lnTo>
                      <a:pt x="229412" y="20396"/>
                    </a:lnTo>
                    <a:lnTo>
                      <a:pt x="218706" y="13982"/>
                    </a:lnTo>
                    <a:lnTo>
                      <a:pt x="189979" y="3937"/>
                    </a:lnTo>
                    <a:lnTo>
                      <a:pt x="159918" y="0"/>
                    </a:lnTo>
                    <a:lnTo>
                      <a:pt x="129260" y="2324"/>
                    </a:lnTo>
                    <a:lnTo>
                      <a:pt x="72529" y="25057"/>
                    </a:lnTo>
                    <a:lnTo>
                      <a:pt x="28498" y="68961"/>
                    </a:lnTo>
                    <a:lnTo>
                      <a:pt x="6616" y="115874"/>
                    </a:lnTo>
                    <a:lnTo>
                      <a:pt x="38" y="165557"/>
                    </a:lnTo>
                    <a:lnTo>
                      <a:pt x="0" y="165862"/>
                    </a:lnTo>
                    <a:lnTo>
                      <a:pt x="8051" y="215163"/>
                    </a:lnTo>
                    <a:lnTo>
                      <a:pt x="30137" y="259981"/>
                    </a:lnTo>
                    <a:lnTo>
                      <a:pt x="63068" y="293903"/>
                    </a:lnTo>
                    <a:lnTo>
                      <a:pt x="121081" y="322618"/>
                    </a:lnTo>
                    <a:lnTo>
                      <a:pt x="151218" y="326580"/>
                    </a:lnTo>
                    <a:lnTo>
                      <a:pt x="181800" y="324231"/>
                    </a:lnTo>
                    <a:lnTo>
                      <a:pt x="211378" y="315772"/>
                    </a:lnTo>
                    <a:lnTo>
                      <a:pt x="229654" y="306171"/>
                    </a:lnTo>
                    <a:lnTo>
                      <a:pt x="238531" y="301510"/>
                    </a:lnTo>
                    <a:lnTo>
                      <a:pt x="262496" y="281952"/>
                    </a:lnTo>
                    <a:lnTo>
                      <a:pt x="282536" y="257581"/>
                    </a:lnTo>
                    <a:lnTo>
                      <a:pt x="297776" y="229565"/>
                    </a:lnTo>
                    <a:lnTo>
                      <a:pt x="307365" y="199415"/>
                    </a:lnTo>
                    <a:lnTo>
                      <a:pt x="311124" y="167868"/>
                    </a:lnTo>
                    <a:close/>
                  </a:path>
                </a:pathLst>
              </a:custGeom>
              <a:solidFill>
                <a:srgbClr val="9487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grpSp>
        <p:grpSp>
          <p:nvGrpSpPr>
            <p:cNvPr id="1086" name="Google Shape;1086;p57"/>
            <p:cNvGrpSpPr/>
            <p:nvPr/>
          </p:nvGrpSpPr>
          <p:grpSpPr>
            <a:xfrm>
              <a:off x="3069720" y="3662765"/>
              <a:ext cx="442976" cy="472457"/>
              <a:chOff x="5552065" y="7853418"/>
              <a:chExt cx="753745" cy="803909"/>
            </a:xfrm>
          </p:grpSpPr>
          <p:sp>
            <p:nvSpPr>
              <p:cNvPr id="1087" name="Google Shape;1087;p57"/>
              <p:cNvSpPr/>
              <p:nvPr/>
            </p:nvSpPr>
            <p:spPr>
              <a:xfrm>
                <a:off x="5552065" y="7853418"/>
                <a:ext cx="753745" cy="803909"/>
              </a:xfrm>
              <a:custGeom>
                <a:rect b="b" l="l" r="r" t="t"/>
                <a:pathLst>
                  <a:path extrusionOk="0" h="803909" w="753745">
                    <a:moveTo>
                      <a:pt x="414688" y="0"/>
                    </a:moveTo>
                    <a:lnTo>
                      <a:pt x="0" y="546601"/>
                    </a:lnTo>
                    <a:lnTo>
                      <a:pt x="20883" y="564427"/>
                    </a:lnTo>
                    <a:lnTo>
                      <a:pt x="41158" y="588492"/>
                    </a:lnTo>
                    <a:lnTo>
                      <a:pt x="50717" y="615247"/>
                    </a:lnTo>
                    <a:lnTo>
                      <a:pt x="39454" y="641142"/>
                    </a:lnTo>
                    <a:lnTo>
                      <a:pt x="240243" y="793473"/>
                    </a:lnTo>
                    <a:lnTo>
                      <a:pt x="259499" y="782941"/>
                    </a:lnTo>
                    <a:lnTo>
                      <a:pt x="286920" y="783206"/>
                    </a:lnTo>
                    <a:lnTo>
                      <a:pt x="315578" y="791096"/>
                    </a:lnTo>
                    <a:lnTo>
                      <a:pt x="338544" y="803441"/>
                    </a:lnTo>
                    <a:lnTo>
                      <a:pt x="753233" y="256840"/>
                    </a:lnTo>
                    <a:lnTo>
                      <a:pt x="733449" y="240286"/>
                    </a:lnTo>
                    <a:lnTo>
                      <a:pt x="715294" y="218554"/>
                    </a:lnTo>
                    <a:lnTo>
                      <a:pt x="707086" y="192969"/>
                    </a:lnTo>
                    <a:lnTo>
                      <a:pt x="717140" y="164853"/>
                    </a:lnTo>
                    <a:lnTo>
                      <a:pt x="516350" y="12533"/>
                    </a:lnTo>
                    <a:lnTo>
                      <a:pt x="496564" y="22659"/>
                    </a:lnTo>
                    <a:lnTo>
                      <a:pt x="467993" y="21513"/>
                    </a:lnTo>
                    <a:lnTo>
                      <a:pt x="438186" y="12744"/>
                    </a:lnTo>
                    <a:lnTo>
                      <a:pt x="414688" y="0"/>
                    </a:lnTo>
                    <a:close/>
                  </a:path>
                </a:pathLst>
              </a:custGeom>
              <a:solidFill>
                <a:srgbClr val="DB576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88" name="Google Shape;1088;p57"/>
              <p:cNvSpPr/>
              <p:nvPr/>
            </p:nvSpPr>
            <p:spPr>
              <a:xfrm>
                <a:off x="5552065" y="7853418"/>
                <a:ext cx="717550" cy="748665"/>
              </a:xfrm>
              <a:custGeom>
                <a:rect b="b" l="l" r="r" t="t"/>
                <a:pathLst>
                  <a:path extrusionOk="0" h="748665" w="717550">
                    <a:moveTo>
                      <a:pt x="414688" y="0"/>
                    </a:moveTo>
                    <a:lnTo>
                      <a:pt x="0" y="546601"/>
                    </a:lnTo>
                    <a:lnTo>
                      <a:pt x="12668" y="557575"/>
                    </a:lnTo>
                    <a:lnTo>
                      <a:pt x="28648" y="573873"/>
                    </a:lnTo>
                    <a:lnTo>
                      <a:pt x="42586" y="591241"/>
                    </a:lnTo>
                    <a:lnTo>
                      <a:pt x="49129" y="605426"/>
                    </a:lnTo>
                    <a:lnTo>
                      <a:pt x="217951" y="733495"/>
                    </a:lnTo>
                    <a:lnTo>
                      <a:pt x="243535" y="746138"/>
                    </a:lnTo>
                    <a:lnTo>
                      <a:pt x="270655" y="748256"/>
                    </a:lnTo>
                    <a:lnTo>
                      <a:pt x="296132" y="740206"/>
                    </a:lnTo>
                    <a:lnTo>
                      <a:pt x="316786" y="722344"/>
                    </a:lnTo>
                    <a:lnTo>
                      <a:pt x="708344" y="206213"/>
                    </a:lnTo>
                    <a:lnTo>
                      <a:pt x="707046" y="195193"/>
                    </a:lnTo>
                    <a:lnTo>
                      <a:pt x="708128" y="184383"/>
                    </a:lnTo>
                    <a:lnTo>
                      <a:pt x="711518" y="174147"/>
                    </a:lnTo>
                    <a:lnTo>
                      <a:pt x="717140" y="164853"/>
                    </a:lnTo>
                    <a:lnTo>
                      <a:pt x="516350" y="12533"/>
                    </a:lnTo>
                    <a:lnTo>
                      <a:pt x="496564" y="22659"/>
                    </a:lnTo>
                    <a:lnTo>
                      <a:pt x="467993" y="21513"/>
                    </a:lnTo>
                    <a:lnTo>
                      <a:pt x="438186" y="12744"/>
                    </a:lnTo>
                    <a:lnTo>
                      <a:pt x="414688" y="0"/>
                    </a:lnTo>
                    <a:close/>
                  </a:path>
                </a:pathLst>
              </a:custGeom>
              <a:solidFill>
                <a:srgbClr val="F2667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89" name="Google Shape;1089;p57"/>
              <p:cNvSpPr/>
              <p:nvPr/>
            </p:nvSpPr>
            <p:spPr>
              <a:xfrm>
                <a:off x="5636857" y="7941468"/>
                <a:ext cx="573404" cy="648334"/>
              </a:xfrm>
              <a:custGeom>
                <a:rect b="b" l="l" r="r" t="t"/>
                <a:pathLst>
                  <a:path extrusionOk="0" h="648334" w="573404">
                    <a:moveTo>
                      <a:pt x="144500" y="353720"/>
                    </a:moveTo>
                    <a:lnTo>
                      <a:pt x="142151" y="347332"/>
                    </a:lnTo>
                    <a:lnTo>
                      <a:pt x="137388" y="342023"/>
                    </a:lnTo>
                    <a:lnTo>
                      <a:pt x="130987" y="338861"/>
                    </a:lnTo>
                    <a:lnTo>
                      <a:pt x="124206" y="338315"/>
                    </a:lnTo>
                    <a:lnTo>
                      <a:pt x="117843" y="340321"/>
                    </a:lnTo>
                    <a:lnTo>
                      <a:pt x="112674" y="344805"/>
                    </a:lnTo>
                    <a:lnTo>
                      <a:pt x="3124" y="489191"/>
                    </a:lnTo>
                    <a:lnTo>
                      <a:pt x="215" y="495376"/>
                    </a:lnTo>
                    <a:lnTo>
                      <a:pt x="0" y="502056"/>
                    </a:lnTo>
                    <a:lnTo>
                      <a:pt x="2336" y="508444"/>
                    </a:lnTo>
                    <a:lnTo>
                      <a:pt x="7112" y="513753"/>
                    </a:lnTo>
                    <a:lnTo>
                      <a:pt x="13500" y="516915"/>
                    </a:lnTo>
                    <a:lnTo>
                      <a:pt x="20281" y="517436"/>
                    </a:lnTo>
                    <a:lnTo>
                      <a:pt x="26644" y="515429"/>
                    </a:lnTo>
                    <a:lnTo>
                      <a:pt x="31800" y="510959"/>
                    </a:lnTo>
                    <a:lnTo>
                      <a:pt x="141363" y="366572"/>
                    </a:lnTo>
                    <a:lnTo>
                      <a:pt x="144272" y="360387"/>
                    </a:lnTo>
                    <a:lnTo>
                      <a:pt x="144500" y="353720"/>
                    </a:lnTo>
                    <a:close/>
                  </a:path>
                  <a:path extrusionOk="0" h="648334" w="573404">
                    <a:moveTo>
                      <a:pt x="201853" y="397243"/>
                    </a:moveTo>
                    <a:lnTo>
                      <a:pt x="199517" y="390842"/>
                    </a:lnTo>
                    <a:lnTo>
                      <a:pt x="194754" y="385533"/>
                    </a:lnTo>
                    <a:lnTo>
                      <a:pt x="188353" y="382384"/>
                    </a:lnTo>
                    <a:lnTo>
                      <a:pt x="181571" y="381850"/>
                    </a:lnTo>
                    <a:lnTo>
                      <a:pt x="175196" y="383870"/>
                    </a:lnTo>
                    <a:lnTo>
                      <a:pt x="170040" y="388327"/>
                    </a:lnTo>
                    <a:lnTo>
                      <a:pt x="60490" y="532726"/>
                    </a:lnTo>
                    <a:lnTo>
                      <a:pt x="57581" y="538899"/>
                    </a:lnTo>
                    <a:lnTo>
                      <a:pt x="57353" y="545579"/>
                    </a:lnTo>
                    <a:lnTo>
                      <a:pt x="59702" y="551954"/>
                    </a:lnTo>
                    <a:lnTo>
                      <a:pt x="64477" y="557263"/>
                    </a:lnTo>
                    <a:lnTo>
                      <a:pt x="70866" y="560425"/>
                    </a:lnTo>
                    <a:lnTo>
                      <a:pt x="77647" y="560959"/>
                    </a:lnTo>
                    <a:lnTo>
                      <a:pt x="84010" y="558952"/>
                    </a:lnTo>
                    <a:lnTo>
                      <a:pt x="89166" y="554494"/>
                    </a:lnTo>
                    <a:lnTo>
                      <a:pt x="198729" y="410083"/>
                    </a:lnTo>
                    <a:lnTo>
                      <a:pt x="201637" y="403910"/>
                    </a:lnTo>
                    <a:lnTo>
                      <a:pt x="201853" y="397243"/>
                    </a:lnTo>
                    <a:close/>
                  </a:path>
                  <a:path extrusionOk="0" h="648334" w="573404">
                    <a:moveTo>
                      <a:pt x="259219" y="440753"/>
                    </a:moveTo>
                    <a:lnTo>
                      <a:pt x="256882" y="434365"/>
                    </a:lnTo>
                    <a:lnTo>
                      <a:pt x="252120" y="429056"/>
                    </a:lnTo>
                    <a:lnTo>
                      <a:pt x="245719" y="425894"/>
                    </a:lnTo>
                    <a:lnTo>
                      <a:pt x="238937" y="425373"/>
                    </a:lnTo>
                    <a:lnTo>
                      <a:pt x="232562" y="427393"/>
                    </a:lnTo>
                    <a:lnTo>
                      <a:pt x="227393" y="431863"/>
                    </a:lnTo>
                    <a:lnTo>
                      <a:pt x="117856" y="576249"/>
                    </a:lnTo>
                    <a:lnTo>
                      <a:pt x="114947" y="582422"/>
                    </a:lnTo>
                    <a:lnTo>
                      <a:pt x="114731" y="589089"/>
                    </a:lnTo>
                    <a:lnTo>
                      <a:pt x="117055" y="595477"/>
                    </a:lnTo>
                    <a:lnTo>
                      <a:pt x="121831" y="600798"/>
                    </a:lnTo>
                    <a:lnTo>
                      <a:pt x="128231" y="603948"/>
                    </a:lnTo>
                    <a:lnTo>
                      <a:pt x="135001" y="604469"/>
                    </a:lnTo>
                    <a:lnTo>
                      <a:pt x="141376" y="602462"/>
                    </a:lnTo>
                    <a:lnTo>
                      <a:pt x="146532" y="598017"/>
                    </a:lnTo>
                    <a:lnTo>
                      <a:pt x="256082" y="453618"/>
                    </a:lnTo>
                    <a:lnTo>
                      <a:pt x="258991" y="447433"/>
                    </a:lnTo>
                    <a:lnTo>
                      <a:pt x="259219" y="440753"/>
                    </a:lnTo>
                    <a:close/>
                  </a:path>
                  <a:path extrusionOk="0" h="648334" w="573404">
                    <a:moveTo>
                      <a:pt x="316585" y="484289"/>
                    </a:moveTo>
                    <a:lnTo>
                      <a:pt x="314248" y="477901"/>
                    </a:lnTo>
                    <a:lnTo>
                      <a:pt x="309473" y="472592"/>
                    </a:lnTo>
                    <a:lnTo>
                      <a:pt x="303085" y="469430"/>
                    </a:lnTo>
                    <a:lnTo>
                      <a:pt x="296316" y="468884"/>
                    </a:lnTo>
                    <a:lnTo>
                      <a:pt x="289941" y="470890"/>
                    </a:lnTo>
                    <a:lnTo>
                      <a:pt x="284784" y="475361"/>
                    </a:lnTo>
                    <a:lnTo>
                      <a:pt x="175221" y="619760"/>
                    </a:lnTo>
                    <a:lnTo>
                      <a:pt x="172313" y="625932"/>
                    </a:lnTo>
                    <a:lnTo>
                      <a:pt x="172097" y="632612"/>
                    </a:lnTo>
                    <a:lnTo>
                      <a:pt x="174434" y="639000"/>
                    </a:lnTo>
                    <a:lnTo>
                      <a:pt x="179197" y="644309"/>
                    </a:lnTo>
                    <a:lnTo>
                      <a:pt x="185597" y="647471"/>
                    </a:lnTo>
                    <a:lnTo>
                      <a:pt x="192379" y="648004"/>
                    </a:lnTo>
                    <a:lnTo>
                      <a:pt x="198742" y="645998"/>
                    </a:lnTo>
                    <a:lnTo>
                      <a:pt x="203911" y="641527"/>
                    </a:lnTo>
                    <a:lnTo>
                      <a:pt x="313474" y="497128"/>
                    </a:lnTo>
                    <a:lnTo>
                      <a:pt x="316369" y="490956"/>
                    </a:lnTo>
                    <a:lnTo>
                      <a:pt x="316585" y="484289"/>
                    </a:lnTo>
                    <a:close/>
                  </a:path>
                  <a:path extrusionOk="0" h="648334" w="573404">
                    <a:moveTo>
                      <a:pt x="401167" y="15392"/>
                    </a:moveTo>
                    <a:lnTo>
                      <a:pt x="398830" y="9004"/>
                    </a:lnTo>
                    <a:lnTo>
                      <a:pt x="394068" y="3695"/>
                    </a:lnTo>
                    <a:lnTo>
                      <a:pt x="387667" y="533"/>
                    </a:lnTo>
                    <a:lnTo>
                      <a:pt x="380885" y="0"/>
                    </a:lnTo>
                    <a:lnTo>
                      <a:pt x="374510" y="2019"/>
                    </a:lnTo>
                    <a:lnTo>
                      <a:pt x="369341" y="6477"/>
                    </a:lnTo>
                    <a:lnTo>
                      <a:pt x="203466" y="225120"/>
                    </a:lnTo>
                    <a:lnTo>
                      <a:pt x="200558" y="231292"/>
                    </a:lnTo>
                    <a:lnTo>
                      <a:pt x="200342" y="237972"/>
                    </a:lnTo>
                    <a:lnTo>
                      <a:pt x="202679" y="244348"/>
                    </a:lnTo>
                    <a:lnTo>
                      <a:pt x="207441" y="249669"/>
                    </a:lnTo>
                    <a:lnTo>
                      <a:pt x="213842" y="252831"/>
                    </a:lnTo>
                    <a:lnTo>
                      <a:pt x="220624" y="253365"/>
                    </a:lnTo>
                    <a:lnTo>
                      <a:pt x="226987" y="251358"/>
                    </a:lnTo>
                    <a:lnTo>
                      <a:pt x="232143" y="246900"/>
                    </a:lnTo>
                    <a:lnTo>
                      <a:pt x="398030" y="28244"/>
                    </a:lnTo>
                    <a:lnTo>
                      <a:pt x="400939" y="22072"/>
                    </a:lnTo>
                    <a:lnTo>
                      <a:pt x="401167" y="15392"/>
                    </a:lnTo>
                    <a:close/>
                  </a:path>
                  <a:path extrusionOk="0" h="648334" w="573404">
                    <a:moveTo>
                      <a:pt x="458533" y="58915"/>
                    </a:moveTo>
                    <a:lnTo>
                      <a:pt x="456184" y="52527"/>
                    </a:lnTo>
                    <a:lnTo>
                      <a:pt x="451421" y="47205"/>
                    </a:lnTo>
                    <a:lnTo>
                      <a:pt x="445020" y="44056"/>
                    </a:lnTo>
                    <a:lnTo>
                      <a:pt x="438251" y="43535"/>
                    </a:lnTo>
                    <a:lnTo>
                      <a:pt x="431876" y="45542"/>
                    </a:lnTo>
                    <a:lnTo>
                      <a:pt x="426707" y="49999"/>
                    </a:lnTo>
                    <a:lnTo>
                      <a:pt x="260845" y="268643"/>
                    </a:lnTo>
                    <a:lnTo>
                      <a:pt x="257937" y="274828"/>
                    </a:lnTo>
                    <a:lnTo>
                      <a:pt x="257721" y="281495"/>
                    </a:lnTo>
                    <a:lnTo>
                      <a:pt x="260057" y="287883"/>
                    </a:lnTo>
                    <a:lnTo>
                      <a:pt x="264820" y="293204"/>
                    </a:lnTo>
                    <a:lnTo>
                      <a:pt x="271221" y="296354"/>
                    </a:lnTo>
                    <a:lnTo>
                      <a:pt x="277990" y="296887"/>
                    </a:lnTo>
                    <a:lnTo>
                      <a:pt x="284365" y="294868"/>
                    </a:lnTo>
                    <a:lnTo>
                      <a:pt x="289521" y="290398"/>
                    </a:lnTo>
                    <a:lnTo>
                      <a:pt x="455396" y="71767"/>
                    </a:lnTo>
                    <a:lnTo>
                      <a:pt x="458304" y="65595"/>
                    </a:lnTo>
                    <a:lnTo>
                      <a:pt x="458533" y="58915"/>
                    </a:lnTo>
                    <a:close/>
                  </a:path>
                  <a:path extrusionOk="0" h="648334" w="573404">
                    <a:moveTo>
                      <a:pt x="515886" y="102438"/>
                    </a:moveTo>
                    <a:lnTo>
                      <a:pt x="513562" y="96050"/>
                    </a:lnTo>
                    <a:lnTo>
                      <a:pt x="508787" y="90741"/>
                    </a:lnTo>
                    <a:lnTo>
                      <a:pt x="502386" y="87579"/>
                    </a:lnTo>
                    <a:lnTo>
                      <a:pt x="495604" y="87058"/>
                    </a:lnTo>
                    <a:lnTo>
                      <a:pt x="489242" y="89065"/>
                    </a:lnTo>
                    <a:lnTo>
                      <a:pt x="484073" y="93535"/>
                    </a:lnTo>
                    <a:lnTo>
                      <a:pt x="318223" y="312178"/>
                    </a:lnTo>
                    <a:lnTo>
                      <a:pt x="315302" y="318350"/>
                    </a:lnTo>
                    <a:lnTo>
                      <a:pt x="315074" y="325018"/>
                    </a:lnTo>
                    <a:lnTo>
                      <a:pt x="317411" y="331406"/>
                    </a:lnTo>
                    <a:lnTo>
                      <a:pt x="322173" y="336702"/>
                    </a:lnTo>
                    <a:lnTo>
                      <a:pt x="328574" y="339877"/>
                    </a:lnTo>
                    <a:lnTo>
                      <a:pt x="335356" y="340410"/>
                    </a:lnTo>
                    <a:lnTo>
                      <a:pt x="341731" y="338391"/>
                    </a:lnTo>
                    <a:lnTo>
                      <a:pt x="346900" y="333933"/>
                    </a:lnTo>
                    <a:lnTo>
                      <a:pt x="512749" y="115290"/>
                    </a:lnTo>
                    <a:lnTo>
                      <a:pt x="515670" y="109105"/>
                    </a:lnTo>
                    <a:lnTo>
                      <a:pt x="515886" y="102438"/>
                    </a:lnTo>
                    <a:close/>
                  </a:path>
                  <a:path extrusionOk="0" h="648334" w="573404">
                    <a:moveTo>
                      <a:pt x="573252" y="145961"/>
                    </a:moveTo>
                    <a:lnTo>
                      <a:pt x="570915" y="139585"/>
                    </a:lnTo>
                    <a:lnTo>
                      <a:pt x="566153" y="134277"/>
                    </a:lnTo>
                    <a:lnTo>
                      <a:pt x="559765" y="131114"/>
                    </a:lnTo>
                    <a:lnTo>
                      <a:pt x="552983" y="130568"/>
                    </a:lnTo>
                    <a:lnTo>
                      <a:pt x="546620" y="132575"/>
                    </a:lnTo>
                    <a:lnTo>
                      <a:pt x="541451" y="137033"/>
                    </a:lnTo>
                    <a:lnTo>
                      <a:pt x="375577" y="355688"/>
                    </a:lnTo>
                    <a:lnTo>
                      <a:pt x="372668" y="361861"/>
                    </a:lnTo>
                    <a:lnTo>
                      <a:pt x="372440" y="368541"/>
                    </a:lnTo>
                    <a:lnTo>
                      <a:pt x="374777" y="374916"/>
                    </a:lnTo>
                    <a:lnTo>
                      <a:pt x="379552" y="380225"/>
                    </a:lnTo>
                    <a:lnTo>
                      <a:pt x="385940" y="383387"/>
                    </a:lnTo>
                    <a:lnTo>
                      <a:pt x="392722" y="383921"/>
                    </a:lnTo>
                    <a:lnTo>
                      <a:pt x="399084" y="381914"/>
                    </a:lnTo>
                    <a:lnTo>
                      <a:pt x="404253" y="377444"/>
                    </a:lnTo>
                    <a:lnTo>
                      <a:pt x="570141" y="158813"/>
                    </a:lnTo>
                    <a:lnTo>
                      <a:pt x="573049" y="152641"/>
                    </a:lnTo>
                    <a:lnTo>
                      <a:pt x="573252" y="145961"/>
                    </a:lnTo>
                    <a:close/>
                  </a:path>
                </a:pathLst>
              </a:custGeom>
              <a:solidFill>
                <a:srgbClr val="FFDE7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90" name="Google Shape;1090;p57"/>
              <p:cNvSpPr/>
              <p:nvPr/>
            </p:nvSpPr>
            <p:spPr>
              <a:xfrm>
                <a:off x="5717929" y="8154051"/>
                <a:ext cx="359410" cy="284479"/>
              </a:xfrm>
              <a:custGeom>
                <a:rect b="b" l="l" r="r" t="t"/>
                <a:pathLst>
                  <a:path extrusionOk="0" h="284479" w="359410">
                    <a:moveTo>
                      <a:pt x="20742" y="0"/>
                    </a:moveTo>
                    <a:lnTo>
                      <a:pt x="0" y="27339"/>
                    </a:lnTo>
                    <a:lnTo>
                      <a:pt x="56228" y="69976"/>
                    </a:lnTo>
                    <a:lnTo>
                      <a:pt x="62619" y="73139"/>
                    </a:lnTo>
                    <a:lnTo>
                      <a:pt x="69399" y="73670"/>
                    </a:lnTo>
                    <a:lnTo>
                      <a:pt x="75769" y="71661"/>
                    </a:lnTo>
                    <a:lnTo>
                      <a:pt x="80929" y="67202"/>
                    </a:lnTo>
                    <a:lnTo>
                      <a:pt x="83844" y="61028"/>
                    </a:lnTo>
                    <a:lnTo>
                      <a:pt x="84070" y="54356"/>
                    </a:lnTo>
                    <a:lnTo>
                      <a:pt x="81736" y="47971"/>
                    </a:lnTo>
                    <a:lnTo>
                      <a:pt x="76971" y="42658"/>
                    </a:lnTo>
                    <a:lnTo>
                      <a:pt x="20742" y="0"/>
                    </a:lnTo>
                    <a:close/>
                  </a:path>
                  <a:path extrusionOk="0" h="284479" w="359410">
                    <a:moveTo>
                      <a:pt x="121157" y="82489"/>
                    </a:moveTo>
                    <a:lnTo>
                      <a:pt x="114783" y="84504"/>
                    </a:lnTo>
                    <a:lnTo>
                      <a:pt x="109609" y="88971"/>
                    </a:lnTo>
                    <a:lnTo>
                      <a:pt x="106708" y="95139"/>
                    </a:lnTo>
                    <a:lnTo>
                      <a:pt x="106487" y="101812"/>
                    </a:lnTo>
                    <a:lnTo>
                      <a:pt x="108727" y="107933"/>
                    </a:lnTo>
                    <a:lnTo>
                      <a:pt x="108824" y="108200"/>
                    </a:lnTo>
                    <a:lnTo>
                      <a:pt x="113598" y="113514"/>
                    </a:lnTo>
                    <a:lnTo>
                      <a:pt x="142267" y="135273"/>
                    </a:lnTo>
                    <a:lnTo>
                      <a:pt x="148669" y="138430"/>
                    </a:lnTo>
                    <a:lnTo>
                      <a:pt x="155452" y="138961"/>
                    </a:lnTo>
                    <a:lnTo>
                      <a:pt x="161820" y="136951"/>
                    </a:lnTo>
                    <a:lnTo>
                      <a:pt x="166979" y="132488"/>
                    </a:lnTo>
                    <a:lnTo>
                      <a:pt x="169887" y="126307"/>
                    </a:lnTo>
                    <a:lnTo>
                      <a:pt x="170107" y="119629"/>
                    </a:lnTo>
                    <a:lnTo>
                      <a:pt x="167870" y="113514"/>
                    </a:lnTo>
                    <a:lnTo>
                      <a:pt x="167771" y="113242"/>
                    </a:lnTo>
                    <a:lnTo>
                      <a:pt x="163010" y="107933"/>
                    </a:lnTo>
                    <a:lnTo>
                      <a:pt x="134330" y="86185"/>
                    </a:lnTo>
                    <a:lnTo>
                      <a:pt x="127937" y="83019"/>
                    </a:lnTo>
                    <a:lnTo>
                      <a:pt x="121157" y="82489"/>
                    </a:lnTo>
                    <a:close/>
                  </a:path>
                  <a:path extrusionOk="0" h="284479" w="359410">
                    <a:moveTo>
                      <a:pt x="207187" y="147767"/>
                    </a:moveTo>
                    <a:lnTo>
                      <a:pt x="200820" y="149785"/>
                    </a:lnTo>
                    <a:lnTo>
                      <a:pt x="195658" y="154267"/>
                    </a:lnTo>
                    <a:lnTo>
                      <a:pt x="192754" y="160427"/>
                    </a:lnTo>
                    <a:lnTo>
                      <a:pt x="192532" y="167097"/>
                    </a:lnTo>
                    <a:lnTo>
                      <a:pt x="194776" y="173230"/>
                    </a:lnTo>
                    <a:lnTo>
                      <a:pt x="228317" y="200548"/>
                    </a:lnTo>
                    <a:lnTo>
                      <a:pt x="241507" y="204233"/>
                    </a:lnTo>
                    <a:lnTo>
                      <a:pt x="247879" y="202223"/>
                    </a:lnTo>
                    <a:lnTo>
                      <a:pt x="253039" y="197763"/>
                    </a:lnTo>
                    <a:lnTo>
                      <a:pt x="255953" y="191587"/>
                    </a:lnTo>
                    <a:lnTo>
                      <a:pt x="256175" y="184911"/>
                    </a:lnTo>
                    <a:lnTo>
                      <a:pt x="253929" y="178779"/>
                    </a:lnTo>
                    <a:lnTo>
                      <a:pt x="220380" y="151461"/>
                    </a:lnTo>
                    <a:lnTo>
                      <a:pt x="207187" y="147767"/>
                    </a:lnTo>
                    <a:close/>
                  </a:path>
                  <a:path extrusionOk="0" h="284479" w="359410">
                    <a:moveTo>
                      <a:pt x="293256" y="213048"/>
                    </a:moveTo>
                    <a:lnTo>
                      <a:pt x="286887" y="215058"/>
                    </a:lnTo>
                    <a:lnTo>
                      <a:pt x="281719" y="219522"/>
                    </a:lnTo>
                    <a:lnTo>
                      <a:pt x="278813" y="225701"/>
                    </a:lnTo>
                    <a:lnTo>
                      <a:pt x="278589" y="232376"/>
                    </a:lnTo>
                    <a:lnTo>
                      <a:pt x="280919" y="238762"/>
                    </a:lnTo>
                    <a:lnTo>
                      <a:pt x="285677" y="244076"/>
                    </a:lnTo>
                    <a:lnTo>
                      <a:pt x="338555" y="284179"/>
                    </a:lnTo>
                    <a:lnTo>
                      <a:pt x="359297" y="256840"/>
                    </a:lnTo>
                    <a:lnTo>
                      <a:pt x="306419" y="216736"/>
                    </a:lnTo>
                    <a:lnTo>
                      <a:pt x="300032" y="213579"/>
                    </a:lnTo>
                    <a:lnTo>
                      <a:pt x="293256" y="213048"/>
                    </a:lnTo>
                    <a:close/>
                  </a:path>
                </a:pathLst>
              </a:custGeom>
              <a:solidFill>
                <a:srgbClr val="C4455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grpSp>
        <p:grpSp>
          <p:nvGrpSpPr>
            <p:cNvPr id="1091" name="Google Shape;1091;p57"/>
            <p:cNvGrpSpPr/>
            <p:nvPr/>
          </p:nvGrpSpPr>
          <p:grpSpPr>
            <a:xfrm>
              <a:off x="2615258" y="3701534"/>
              <a:ext cx="381005" cy="433634"/>
              <a:chOff x="4778776" y="7919384"/>
              <a:chExt cx="648298" cy="737850"/>
            </a:xfrm>
          </p:grpSpPr>
          <p:sp>
            <p:nvSpPr>
              <p:cNvPr id="1092" name="Google Shape;1092;p57"/>
              <p:cNvSpPr/>
              <p:nvPr/>
            </p:nvSpPr>
            <p:spPr>
              <a:xfrm>
                <a:off x="5207621" y="8288175"/>
                <a:ext cx="181610" cy="284479"/>
              </a:xfrm>
              <a:custGeom>
                <a:rect b="b" l="l" r="r" t="t"/>
                <a:pathLst>
                  <a:path extrusionOk="0" h="284479" w="181610">
                    <a:moveTo>
                      <a:pt x="38648" y="0"/>
                    </a:moveTo>
                    <a:lnTo>
                      <a:pt x="6418" y="0"/>
                    </a:lnTo>
                    <a:lnTo>
                      <a:pt x="0" y="6732"/>
                    </a:lnTo>
                    <a:lnTo>
                      <a:pt x="0" y="23339"/>
                    </a:lnTo>
                    <a:lnTo>
                      <a:pt x="6418" y="30082"/>
                    </a:lnTo>
                    <a:lnTo>
                      <a:pt x="38648" y="30082"/>
                    </a:lnTo>
                    <a:lnTo>
                      <a:pt x="48593" y="32203"/>
                    </a:lnTo>
                    <a:lnTo>
                      <a:pt x="56710" y="37958"/>
                    </a:lnTo>
                    <a:lnTo>
                      <a:pt x="62181" y="46487"/>
                    </a:lnTo>
                    <a:lnTo>
                      <a:pt x="64186" y="56930"/>
                    </a:lnTo>
                    <a:lnTo>
                      <a:pt x="64333" y="222684"/>
                    </a:lnTo>
                    <a:lnTo>
                      <a:pt x="68975" y="246586"/>
                    </a:lnTo>
                    <a:lnTo>
                      <a:pt x="81544" y="266107"/>
                    </a:lnTo>
                    <a:lnTo>
                      <a:pt x="100164" y="279274"/>
                    </a:lnTo>
                    <a:lnTo>
                      <a:pt x="122959" y="284117"/>
                    </a:lnTo>
                    <a:lnTo>
                      <a:pt x="145746" y="279251"/>
                    </a:lnTo>
                    <a:lnTo>
                      <a:pt x="164345" y="266063"/>
                    </a:lnTo>
                    <a:lnTo>
                      <a:pt x="176890" y="246529"/>
                    </a:lnTo>
                    <a:lnTo>
                      <a:pt x="181512" y="222621"/>
                    </a:lnTo>
                    <a:lnTo>
                      <a:pt x="181512" y="47286"/>
                    </a:lnTo>
                    <a:lnTo>
                      <a:pt x="175094" y="40532"/>
                    </a:lnTo>
                    <a:lnTo>
                      <a:pt x="159262" y="40532"/>
                    </a:lnTo>
                    <a:lnTo>
                      <a:pt x="152833" y="47286"/>
                    </a:lnTo>
                    <a:lnTo>
                      <a:pt x="152833" y="222652"/>
                    </a:lnTo>
                    <a:lnTo>
                      <a:pt x="150357" y="234461"/>
                    </a:lnTo>
                    <a:lnTo>
                      <a:pt x="144079" y="244123"/>
                    </a:lnTo>
                    <a:lnTo>
                      <a:pt x="134871" y="250715"/>
                    </a:lnTo>
                    <a:lnTo>
                      <a:pt x="123608" y="253311"/>
                    </a:lnTo>
                    <a:lnTo>
                      <a:pt x="111916" y="251131"/>
                    </a:lnTo>
                    <a:lnTo>
                      <a:pt x="102262" y="244637"/>
                    </a:lnTo>
                    <a:lnTo>
                      <a:pt x="95630" y="234815"/>
                    </a:lnTo>
                    <a:lnTo>
                      <a:pt x="93002" y="222652"/>
                    </a:lnTo>
                    <a:lnTo>
                      <a:pt x="92855" y="56919"/>
                    </a:lnTo>
                    <a:lnTo>
                      <a:pt x="88580" y="34778"/>
                    </a:lnTo>
                    <a:lnTo>
                      <a:pt x="76962" y="16691"/>
                    </a:lnTo>
                    <a:lnTo>
                      <a:pt x="59738" y="4489"/>
                    </a:lnTo>
                    <a:lnTo>
                      <a:pt x="38648" y="0"/>
                    </a:lnTo>
                    <a:close/>
                  </a:path>
                </a:pathLst>
              </a:custGeom>
              <a:solidFill>
                <a:srgbClr val="EB8C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93" name="Google Shape;1093;p57"/>
              <p:cNvSpPr/>
              <p:nvPr/>
            </p:nvSpPr>
            <p:spPr>
              <a:xfrm>
                <a:off x="4837287" y="7988186"/>
                <a:ext cx="384810" cy="654050"/>
              </a:xfrm>
              <a:custGeom>
                <a:rect b="b" l="l" r="r" t="t"/>
                <a:pathLst>
                  <a:path extrusionOk="0" h="654050" w="384810">
                    <a:moveTo>
                      <a:pt x="384679" y="0"/>
                    </a:moveTo>
                    <a:lnTo>
                      <a:pt x="0" y="0"/>
                    </a:lnTo>
                    <a:lnTo>
                      <a:pt x="0" y="653624"/>
                    </a:lnTo>
                    <a:lnTo>
                      <a:pt x="384679" y="653624"/>
                    </a:lnTo>
                    <a:lnTo>
                      <a:pt x="384679" y="0"/>
                    </a:lnTo>
                    <a:close/>
                  </a:path>
                </a:pathLst>
              </a:custGeom>
              <a:solidFill>
                <a:srgbClr val="FFBA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94" name="Google Shape;1094;p57"/>
              <p:cNvSpPr/>
              <p:nvPr/>
            </p:nvSpPr>
            <p:spPr>
              <a:xfrm>
                <a:off x="4912614" y="8064937"/>
                <a:ext cx="234314" cy="195579"/>
              </a:xfrm>
              <a:custGeom>
                <a:rect b="b" l="l" r="r" t="t"/>
                <a:pathLst>
                  <a:path extrusionOk="0" h="195579" w="234314">
                    <a:moveTo>
                      <a:pt x="234024" y="0"/>
                    </a:moveTo>
                    <a:lnTo>
                      <a:pt x="0" y="0"/>
                    </a:lnTo>
                    <a:lnTo>
                      <a:pt x="0" y="195313"/>
                    </a:lnTo>
                    <a:lnTo>
                      <a:pt x="234024" y="195313"/>
                    </a:lnTo>
                    <a:lnTo>
                      <a:pt x="234024" y="0"/>
                    </a:lnTo>
                    <a:close/>
                  </a:path>
                </a:pathLst>
              </a:custGeom>
              <a:solidFill>
                <a:srgbClr val="FAD16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095" name="Google Shape;1095;p57"/>
              <p:cNvSpPr/>
              <p:nvPr/>
            </p:nvSpPr>
            <p:spPr>
              <a:xfrm>
                <a:off x="4801536" y="7919384"/>
                <a:ext cx="456564" cy="69215"/>
              </a:xfrm>
              <a:custGeom>
                <a:rect b="b" l="l" r="r" t="t"/>
                <a:pathLst>
                  <a:path extrusionOk="0" h="69215" w="456564">
                    <a:moveTo>
                      <a:pt x="423390" y="0"/>
                    </a:moveTo>
                    <a:lnTo>
                      <a:pt x="32773" y="0"/>
                    </a:lnTo>
                    <a:lnTo>
                      <a:pt x="20015" y="2703"/>
                    </a:lnTo>
                    <a:lnTo>
                      <a:pt x="9597" y="10074"/>
                    </a:lnTo>
                    <a:lnTo>
                      <a:pt x="2575" y="21004"/>
                    </a:lnTo>
                    <a:lnTo>
                      <a:pt x="0" y="34386"/>
                    </a:lnTo>
                    <a:lnTo>
                      <a:pt x="2575" y="47783"/>
                    </a:lnTo>
                    <a:lnTo>
                      <a:pt x="9597" y="58727"/>
                    </a:lnTo>
                    <a:lnTo>
                      <a:pt x="20015" y="66107"/>
                    </a:lnTo>
                    <a:lnTo>
                      <a:pt x="32773" y="68814"/>
                    </a:lnTo>
                    <a:lnTo>
                      <a:pt x="423390" y="68814"/>
                    </a:lnTo>
                    <a:lnTo>
                      <a:pt x="436159" y="66107"/>
                    </a:lnTo>
                    <a:lnTo>
                      <a:pt x="446579" y="58727"/>
                    </a:lnTo>
                    <a:lnTo>
                      <a:pt x="453600" y="47783"/>
                    </a:lnTo>
                    <a:lnTo>
                      <a:pt x="456174" y="34386"/>
                    </a:lnTo>
                    <a:lnTo>
                      <a:pt x="453600" y="21004"/>
                    </a:lnTo>
                    <a:lnTo>
                      <a:pt x="446579" y="10074"/>
                    </a:lnTo>
                    <a:lnTo>
                      <a:pt x="436159" y="2703"/>
                    </a:lnTo>
                    <a:lnTo>
                      <a:pt x="423390" y="0"/>
                    </a:lnTo>
                    <a:close/>
                  </a:path>
                </a:pathLst>
              </a:custGeom>
              <a:solidFill>
                <a:srgbClr val="EB8C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pic>
            <p:nvPicPr>
              <p:cNvPr id="1096" name="Google Shape;1096;p57"/>
              <p:cNvPicPr preferRelativeResize="0"/>
              <p:nvPr/>
            </p:nvPicPr>
            <p:blipFill rotWithShape="1">
              <a:blip r:embed="rId8">
                <a:alphaModFix/>
              </a:blip>
              <a:srcRect b="0" l="0" r="0" t="0"/>
              <a:stretch/>
            </p:blipFill>
            <p:spPr>
              <a:xfrm>
                <a:off x="4983030" y="8392406"/>
                <a:ext cx="93169" cy="141262"/>
              </a:xfrm>
              <a:prstGeom prst="rect">
                <a:avLst/>
              </a:prstGeom>
              <a:noFill/>
              <a:ln>
                <a:noFill/>
              </a:ln>
            </p:spPr>
          </p:pic>
          <p:pic>
            <p:nvPicPr>
              <p:cNvPr id="1097" name="Google Shape;1097;p57"/>
              <p:cNvPicPr preferRelativeResize="0"/>
              <p:nvPr/>
            </p:nvPicPr>
            <p:blipFill rotWithShape="1">
              <a:blip r:embed="rId9">
                <a:alphaModFix/>
              </a:blip>
              <a:srcRect b="0" l="0" r="0" t="0"/>
              <a:stretch/>
            </p:blipFill>
            <p:spPr>
              <a:xfrm>
                <a:off x="5272022" y="8147546"/>
                <a:ext cx="79494" cy="97211"/>
              </a:xfrm>
              <a:prstGeom prst="rect">
                <a:avLst/>
              </a:prstGeom>
              <a:noFill/>
              <a:ln>
                <a:noFill/>
              </a:ln>
            </p:spPr>
          </p:pic>
          <p:sp>
            <p:nvSpPr>
              <p:cNvPr id="1098" name="Google Shape;1098;p57"/>
              <p:cNvSpPr/>
              <p:nvPr/>
            </p:nvSpPr>
            <p:spPr>
              <a:xfrm>
                <a:off x="4778776" y="8626755"/>
                <a:ext cx="502285" cy="30479"/>
              </a:xfrm>
              <a:custGeom>
                <a:rect b="b" l="l" r="r" t="t"/>
                <a:pathLst>
                  <a:path extrusionOk="0" h="30479" w="502285">
                    <a:moveTo>
                      <a:pt x="495293" y="0"/>
                    </a:moveTo>
                    <a:lnTo>
                      <a:pt x="6429" y="0"/>
                    </a:lnTo>
                    <a:lnTo>
                      <a:pt x="0" y="6743"/>
                    </a:lnTo>
                    <a:lnTo>
                      <a:pt x="0" y="23381"/>
                    </a:lnTo>
                    <a:lnTo>
                      <a:pt x="6429" y="30103"/>
                    </a:lnTo>
                    <a:lnTo>
                      <a:pt x="487367" y="30103"/>
                    </a:lnTo>
                    <a:lnTo>
                      <a:pt x="495293" y="30103"/>
                    </a:lnTo>
                    <a:lnTo>
                      <a:pt x="501702" y="23381"/>
                    </a:lnTo>
                    <a:lnTo>
                      <a:pt x="501702" y="6743"/>
                    </a:lnTo>
                    <a:lnTo>
                      <a:pt x="495293" y="0"/>
                    </a:lnTo>
                    <a:close/>
                  </a:path>
                </a:pathLst>
              </a:custGeom>
              <a:solidFill>
                <a:srgbClr val="B26E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pic>
            <p:nvPicPr>
              <p:cNvPr id="1099" name="Google Shape;1099;p57"/>
              <p:cNvPicPr preferRelativeResize="0"/>
              <p:nvPr/>
            </p:nvPicPr>
            <p:blipFill rotWithShape="1">
              <a:blip r:embed="rId10">
                <a:alphaModFix/>
              </a:blip>
              <a:srcRect b="0" l="0" r="0" t="0"/>
              <a:stretch/>
            </p:blipFill>
            <p:spPr>
              <a:xfrm>
                <a:off x="5337171" y="8216523"/>
                <a:ext cx="75327" cy="127242"/>
              </a:xfrm>
              <a:prstGeom prst="rect">
                <a:avLst/>
              </a:prstGeom>
              <a:noFill/>
              <a:ln>
                <a:noFill/>
              </a:ln>
            </p:spPr>
          </p:pic>
          <p:sp>
            <p:nvSpPr>
              <p:cNvPr id="1100" name="Google Shape;1100;p57"/>
              <p:cNvSpPr/>
              <p:nvPr/>
            </p:nvSpPr>
            <p:spPr>
              <a:xfrm>
                <a:off x="5221970" y="8092175"/>
                <a:ext cx="205104" cy="266700"/>
              </a:xfrm>
              <a:custGeom>
                <a:rect b="b" l="l" r="r" t="t"/>
                <a:pathLst>
                  <a:path extrusionOk="0" h="266700" w="205104">
                    <a:moveTo>
                      <a:pt x="118062" y="109305"/>
                    </a:moveTo>
                    <a:lnTo>
                      <a:pt x="107284" y="109305"/>
                    </a:lnTo>
                    <a:lnTo>
                      <a:pt x="100866" y="116038"/>
                    </a:lnTo>
                    <a:lnTo>
                      <a:pt x="100866" y="212066"/>
                    </a:lnTo>
                    <a:lnTo>
                      <a:pt x="104957" y="233313"/>
                    </a:lnTo>
                    <a:lnTo>
                      <a:pt x="116102" y="250667"/>
                    </a:lnTo>
                    <a:lnTo>
                      <a:pt x="132628" y="262375"/>
                    </a:lnTo>
                    <a:lnTo>
                      <a:pt x="152864" y="266682"/>
                    </a:lnTo>
                    <a:lnTo>
                      <a:pt x="173100" y="262375"/>
                    </a:lnTo>
                    <a:lnTo>
                      <a:pt x="189626" y="250667"/>
                    </a:lnTo>
                    <a:lnTo>
                      <a:pt x="198694" y="236547"/>
                    </a:lnTo>
                    <a:lnTo>
                      <a:pt x="152864" y="236547"/>
                    </a:lnTo>
                    <a:lnTo>
                      <a:pt x="143793" y="234623"/>
                    </a:lnTo>
                    <a:lnTo>
                      <a:pt x="136384" y="229376"/>
                    </a:lnTo>
                    <a:lnTo>
                      <a:pt x="131388" y="221594"/>
                    </a:lnTo>
                    <a:lnTo>
                      <a:pt x="129556" y="212066"/>
                    </a:lnTo>
                    <a:lnTo>
                      <a:pt x="129556" y="152204"/>
                    </a:lnTo>
                    <a:lnTo>
                      <a:pt x="181729" y="152204"/>
                    </a:lnTo>
                    <a:lnTo>
                      <a:pt x="181376" y="151890"/>
                    </a:lnTo>
                    <a:lnTo>
                      <a:pt x="120729" y="110153"/>
                    </a:lnTo>
                    <a:lnTo>
                      <a:pt x="118062" y="109305"/>
                    </a:lnTo>
                    <a:close/>
                  </a:path>
                  <a:path extrusionOk="0" h="266700" w="205104">
                    <a:moveTo>
                      <a:pt x="181729" y="152204"/>
                    </a:moveTo>
                    <a:lnTo>
                      <a:pt x="129556" y="152204"/>
                    </a:lnTo>
                    <a:lnTo>
                      <a:pt x="172225" y="181565"/>
                    </a:lnTo>
                    <a:lnTo>
                      <a:pt x="176183" y="189282"/>
                    </a:lnTo>
                    <a:lnTo>
                      <a:pt x="169344" y="229376"/>
                    </a:lnTo>
                    <a:lnTo>
                      <a:pt x="152864" y="236547"/>
                    </a:lnTo>
                    <a:lnTo>
                      <a:pt x="198694" y="236547"/>
                    </a:lnTo>
                    <a:lnTo>
                      <a:pt x="200771" y="233313"/>
                    </a:lnTo>
                    <a:lnTo>
                      <a:pt x="204862" y="212066"/>
                    </a:lnTo>
                    <a:lnTo>
                      <a:pt x="204862" y="197533"/>
                    </a:lnTo>
                    <a:lnTo>
                      <a:pt x="203269" y="184047"/>
                    </a:lnTo>
                    <a:lnTo>
                      <a:pt x="198640" y="171582"/>
                    </a:lnTo>
                    <a:lnTo>
                      <a:pt x="191251" y="160681"/>
                    </a:lnTo>
                    <a:lnTo>
                      <a:pt x="181729" y="152204"/>
                    </a:lnTo>
                    <a:close/>
                  </a:path>
                  <a:path extrusionOk="0" h="266700" w="205104">
                    <a:moveTo>
                      <a:pt x="22187" y="0"/>
                    </a:moveTo>
                    <a:lnTo>
                      <a:pt x="0" y="0"/>
                    </a:lnTo>
                    <a:lnTo>
                      <a:pt x="0" y="140843"/>
                    </a:lnTo>
                    <a:lnTo>
                      <a:pt x="22187" y="140843"/>
                    </a:lnTo>
                    <a:lnTo>
                      <a:pt x="38620" y="137364"/>
                    </a:lnTo>
                    <a:lnTo>
                      <a:pt x="52036" y="127876"/>
                    </a:lnTo>
                    <a:lnTo>
                      <a:pt x="61080" y="113804"/>
                    </a:lnTo>
                    <a:lnTo>
                      <a:pt x="64395" y="96572"/>
                    </a:lnTo>
                    <a:lnTo>
                      <a:pt x="64395" y="44312"/>
                    </a:lnTo>
                    <a:lnTo>
                      <a:pt x="61080" y="27065"/>
                    </a:lnTo>
                    <a:lnTo>
                      <a:pt x="52036" y="12979"/>
                    </a:lnTo>
                    <a:lnTo>
                      <a:pt x="38620" y="3482"/>
                    </a:lnTo>
                    <a:lnTo>
                      <a:pt x="22187" y="0"/>
                    </a:lnTo>
                    <a:close/>
                  </a:path>
                </a:pathLst>
              </a:custGeom>
              <a:solidFill>
                <a:srgbClr val="EB8C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grpSp>
        <p:sp>
          <p:nvSpPr>
            <p:cNvPr id="1101" name="Google Shape;1101;p57"/>
            <p:cNvSpPr/>
            <p:nvPr/>
          </p:nvSpPr>
          <p:spPr>
            <a:xfrm>
              <a:off x="2061025" y="3536203"/>
              <a:ext cx="0" cy="1309449"/>
            </a:xfrm>
            <a:custGeom>
              <a:rect b="b" l="l" r="r" t="t"/>
              <a:pathLst>
                <a:path extrusionOk="0" h="2228850" w="120000">
                  <a:moveTo>
                    <a:pt x="0" y="2228225"/>
                  </a:moveTo>
                  <a:lnTo>
                    <a:pt x="0" y="0"/>
                  </a:lnTo>
                </a:path>
              </a:pathLst>
            </a:custGeom>
            <a:noFill/>
            <a:ln cap="flat" cmpd="sng" w="56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102" name="Google Shape;1102;p57"/>
            <p:cNvSpPr/>
            <p:nvPr/>
          </p:nvSpPr>
          <p:spPr>
            <a:xfrm>
              <a:off x="3629465" y="3536203"/>
              <a:ext cx="0" cy="1309449"/>
            </a:xfrm>
            <a:custGeom>
              <a:rect b="b" l="l" r="r" t="t"/>
              <a:pathLst>
                <a:path extrusionOk="0" h="2228850" w="120000">
                  <a:moveTo>
                    <a:pt x="0" y="2228225"/>
                  </a:moveTo>
                  <a:lnTo>
                    <a:pt x="0" y="0"/>
                  </a:lnTo>
                </a:path>
              </a:pathLst>
            </a:custGeom>
            <a:noFill/>
            <a:ln cap="flat" cmpd="sng" w="56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grpSp>
          <p:nvGrpSpPr>
            <p:cNvPr id="1103" name="Google Shape;1103;p57"/>
            <p:cNvGrpSpPr/>
            <p:nvPr/>
          </p:nvGrpSpPr>
          <p:grpSpPr>
            <a:xfrm>
              <a:off x="4585130" y="3591044"/>
              <a:ext cx="363383" cy="574623"/>
              <a:chOff x="8130608" y="7731380"/>
              <a:chExt cx="618314" cy="977749"/>
            </a:xfrm>
          </p:grpSpPr>
          <p:sp>
            <p:nvSpPr>
              <p:cNvPr id="1104" name="Google Shape;1104;p57"/>
              <p:cNvSpPr/>
              <p:nvPr/>
            </p:nvSpPr>
            <p:spPr>
              <a:xfrm>
                <a:off x="8145013" y="8015709"/>
                <a:ext cx="535304" cy="693420"/>
              </a:xfrm>
              <a:custGeom>
                <a:rect b="b" l="l" r="r" t="t"/>
                <a:pathLst>
                  <a:path extrusionOk="0" h="693420" w="535304">
                    <a:moveTo>
                      <a:pt x="132567" y="304629"/>
                    </a:moveTo>
                    <a:lnTo>
                      <a:pt x="93311" y="321990"/>
                    </a:lnTo>
                    <a:lnTo>
                      <a:pt x="39654" y="370948"/>
                    </a:lnTo>
                    <a:lnTo>
                      <a:pt x="3442" y="451858"/>
                    </a:lnTo>
                    <a:lnTo>
                      <a:pt x="0" y="500999"/>
                    </a:lnTo>
                    <a:lnTo>
                      <a:pt x="8693" y="548369"/>
                    </a:lnTo>
                    <a:lnTo>
                      <a:pt x="28744" y="591518"/>
                    </a:lnTo>
                    <a:lnTo>
                      <a:pt x="59375" y="627997"/>
                    </a:lnTo>
                    <a:lnTo>
                      <a:pt x="99806" y="655356"/>
                    </a:lnTo>
                    <a:lnTo>
                      <a:pt x="142799" y="676298"/>
                    </a:lnTo>
                    <a:lnTo>
                      <a:pt x="189242" y="691323"/>
                    </a:lnTo>
                    <a:lnTo>
                      <a:pt x="236839" y="693007"/>
                    </a:lnTo>
                    <a:lnTo>
                      <a:pt x="283182" y="682246"/>
                    </a:lnTo>
                    <a:lnTo>
                      <a:pt x="325860" y="659935"/>
                    </a:lnTo>
                    <a:lnTo>
                      <a:pt x="362464" y="626971"/>
                    </a:lnTo>
                    <a:lnTo>
                      <a:pt x="390582" y="584249"/>
                    </a:lnTo>
                    <a:lnTo>
                      <a:pt x="410125" y="512273"/>
                    </a:lnTo>
                    <a:lnTo>
                      <a:pt x="409475" y="476197"/>
                    </a:lnTo>
                    <a:lnTo>
                      <a:pt x="398991" y="434575"/>
                    </a:lnTo>
                    <a:lnTo>
                      <a:pt x="362175" y="427482"/>
                    </a:lnTo>
                    <a:lnTo>
                      <a:pt x="356740" y="419025"/>
                    </a:lnTo>
                    <a:lnTo>
                      <a:pt x="365473" y="394004"/>
                    </a:lnTo>
                    <a:lnTo>
                      <a:pt x="389074" y="344601"/>
                    </a:lnTo>
                    <a:lnTo>
                      <a:pt x="406298" y="317871"/>
                    </a:lnTo>
                    <a:lnTo>
                      <a:pt x="164052" y="317871"/>
                    </a:lnTo>
                    <a:lnTo>
                      <a:pt x="153405" y="317324"/>
                    </a:lnTo>
                    <a:lnTo>
                      <a:pt x="149993" y="314142"/>
                    </a:lnTo>
                    <a:lnTo>
                      <a:pt x="144216" y="308025"/>
                    </a:lnTo>
                    <a:lnTo>
                      <a:pt x="138660" y="305045"/>
                    </a:lnTo>
                    <a:lnTo>
                      <a:pt x="132567" y="304629"/>
                    </a:lnTo>
                    <a:close/>
                  </a:path>
                  <a:path extrusionOk="0" h="693420" w="535304">
                    <a:moveTo>
                      <a:pt x="380760" y="426704"/>
                    </a:moveTo>
                    <a:lnTo>
                      <a:pt x="358575" y="427482"/>
                    </a:lnTo>
                    <a:lnTo>
                      <a:pt x="389140" y="427482"/>
                    </a:lnTo>
                    <a:lnTo>
                      <a:pt x="380760" y="426704"/>
                    </a:lnTo>
                    <a:close/>
                  </a:path>
                  <a:path extrusionOk="0" h="693420" w="535304">
                    <a:moveTo>
                      <a:pt x="494410" y="303777"/>
                    </a:moveTo>
                    <a:lnTo>
                      <a:pt x="425364" y="303777"/>
                    </a:lnTo>
                    <a:lnTo>
                      <a:pt x="437339" y="306937"/>
                    </a:lnTo>
                    <a:lnTo>
                      <a:pt x="444580" y="314445"/>
                    </a:lnTo>
                    <a:lnTo>
                      <a:pt x="449983" y="323209"/>
                    </a:lnTo>
                    <a:lnTo>
                      <a:pt x="452727" y="329042"/>
                    </a:lnTo>
                    <a:lnTo>
                      <a:pt x="461071" y="337742"/>
                    </a:lnTo>
                    <a:lnTo>
                      <a:pt x="487155" y="318644"/>
                    </a:lnTo>
                    <a:lnTo>
                      <a:pt x="494410" y="303777"/>
                    </a:lnTo>
                    <a:close/>
                  </a:path>
                  <a:path extrusionOk="0" h="693420" w="535304">
                    <a:moveTo>
                      <a:pt x="532799" y="194763"/>
                    </a:moveTo>
                    <a:lnTo>
                      <a:pt x="199174" y="194763"/>
                    </a:lnTo>
                    <a:lnTo>
                      <a:pt x="209986" y="195883"/>
                    </a:lnTo>
                    <a:lnTo>
                      <a:pt x="209607" y="195883"/>
                    </a:lnTo>
                    <a:lnTo>
                      <a:pt x="219420" y="203331"/>
                    </a:lnTo>
                    <a:lnTo>
                      <a:pt x="221777" y="222113"/>
                    </a:lnTo>
                    <a:lnTo>
                      <a:pt x="209603" y="257054"/>
                    </a:lnTo>
                    <a:lnTo>
                      <a:pt x="182572" y="302281"/>
                    </a:lnTo>
                    <a:lnTo>
                      <a:pt x="164052" y="317871"/>
                    </a:lnTo>
                    <a:lnTo>
                      <a:pt x="406298" y="317871"/>
                    </a:lnTo>
                    <a:lnTo>
                      <a:pt x="409121" y="313490"/>
                    </a:lnTo>
                    <a:lnTo>
                      <a:pt x="425364" y="303777"/>
                    </a:lnTo>
                    <a:lnTo>
                      <a:pt x="494410" y="303777"/>
                    </a:lnTo>
                    <a:lnTo>
                      <a:pt x="515667" y="260217"/>
                    </a:lnTo>
                    <a:lnTo>
                      <a:pt x="531503" y="213280"/>
                    </a:lnTo>
                    <a:lnTo>
                      <a:pt x="532620" y="197328"/>
                    </a:lnTo>
                    <a:lnTo>
                      <a:pt x="532721" y="195883"/>
                    </a:lnTo>
                    <a:lnTo>
                      <a:pt x="532799" y="194763"/>
                    </a:lnTo>
                    <a:close/>
                  </a:path>
                  <a:path extrusionOk="0" h="693420" w="535304">
                    <a:moveTo>
                      <a:pt x="347052" y="0"/>
                    </a:moveTo>
                    <a:lnTo>
                      <a:pt x="302159" y="10424"/>
                    </a:lnTo>
                    <a:lnTo>
                      <a:pt x="260819" y="32037"/>
                    </a:lnTo>
                    <a:lnTo>
                      <a:pt x="225364" y="63968"/>
                    </a:lnTo>
                    <a:lnTo>
                      <a:pt x="198127" y="105352"/>
                    </a:lnTo>
                    <a:lnTo>
                      <a:pt x="172987" y="156953"/>
                    </a:lnTo>
                    <a:lnTo>
                      <a:pt x="169646" y="163769"/>
                    </a:lnTo>
                    <a:lnTo>
                      <a:pt x="166798" y="170701"/>
                    </a:lnTo>
                    <a:lnTo>
                      <a:pt x="164338" y="177675"/>
                    </a:lnTo>
                    <a:lnTo>
                      <a:pt x="164078" y="181897"/>
                    </a:lnTo>
                    <a:lnTo>
                      <a:pt x="165329" y="189504"/>
                    </a:lnTo>
                    <a:lnTo>
                      <a:pt x="170665" y="196110"/>
                    </a:lnTo>
                    <a:lnTo>
                      <a:pt x="182662" y="197328"/>
                    </a:lnTo>
                    <a:lnTo>
                      <a:pt x="188944" y="195883"/>
                    </a:lnTo>
                    <a:lnTo>
                      <a:pt x="199174" y="194763"/>
                    </a:lnTo>
                    <a:lnTo>
                      <a:pt x="532799" y="194763"/>
                    </a:lnTo>
                    <a:lnTo>
                      <a:pt x="534834" y="165685"/>
                    </a:lnTo>
                    <a:lnTo>
                      <a:pt x="526413" y="119803"/>
                    </a:lnTo>
                    <a:lnTo>
                      <a:pt x="506992" y="78010"/>
                    </a:lnTo>
                    <a:lnTo>
                      <a:pt x="477324" y="42678"/>
                    </a:lnTo>
                    <a:lnTo>
                      <a:pt x="438162" y="16182"/>
                    </a:lnTo>
                    <a:lnTo>
                      <a:pt x="393164" y="1630"/>
                    </a:lnTo>
                    <a:lnTo>
                      <a:pt x="347052" y="0"/>
                    </a:lnTo>
                    <a:close/>
                  </a:path>
                </a:pathLst>
              </a:custGeom>
              <a:solidFill>
                <a:srgbClr val="CC7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105" name="Google Shape;1105;p57"/>
              <p:cNvSpPr/>
              <p:nvPr/>
            </p:nvSpPr>
            <p:spPr>
              <a:xfrm>
                <a:off x="8145027" y="8015622"/>
                <a:ext cx="453390" cy="670559"/>
              </a:xfrm>
              <a:custGeom>
                <a:rect b="b" l="l" r="r" t="t"/>
                <a:pathLst>
                  <a:path extrusionOk="0" h="670559" w="453390">
                    <a:moveTo>
                      <a:pt x="132563" y="304720"/>
                    </a:moveTo>
                    <a:lnTo>
                      <a:pt x="93318" y="322091"/>
                    </a:lnTo>
                    <a:lnTo>
                      <a:pt x="39653" y="371048"/>
                    </a:lnTo>
                    <a:lnTo>
                      <a:pt x="3442" y="451964"/>
                    </a:lnTo>
                    <a:lnTo>
                      <a:pt x="0" y="501098"/>
                    </a:lnTo>
                    <a:lnTo>
                      <a:pt x="8693" y="548464"/>
                    </a:lnTo>
                    <a:lnTo>
                      <a:pt x="28744" y="591609"/>
                    </a:lnTo>
                    <a:lnTo>
                      <a:pt x="59375" y="628084"/>
                    </a:lnTo>
                    <a:lnTo>
                      <a:pt x="99806" y="655439"/>
                    </a:lnTo>
                    <a:lnTo>
                      <a:pt x="129836" y="670099"/>
                    </a:lnTo>
                    <a:lnTo>
                      <a:pt x="89410" y="642739"/>
                    </a:lnTo>
                    <a:lnTo>
                      <a:pt x="58785" y="606261"/>
                    </a:lnTo>
                    <a:lnTo>
                      <a:pt x="38738" y="563114"/>
                    </a:lnTo>
                    <a:lnTo>
                      <a:pt x="30048" y="515748"/>
                    </a:lnTo>
                    <a:lnTo>
                      <a:pt x="33492" y="466613"/>
                    </a:lnTo>
                    <a:lnTo>
                      <a:pt x="49849" y="418159"/>
                    </a:lnTo>
                    <a:lnTo>
                      <a:pt x="94541" y="358444"/>
                    </a:lnTo>
                    <a:lnTo>
                      <a:pt x="155239" y="320947"/>
                    </a:lnTo>
                    <a:lnTo>
                      <a:pt x="162616" y="319369"/>
                    </a:lnTo>
                    <a:lnTo>
                      <a:pt x="209844" y="319369"/>
                    </a:lnTo>
                    <a:lnTo>
                      <a:pt x="211503" y="317972"/>
                    </a:lnTo>
                    <a:lnTo>
                      <a:pt x="164042" y="317972"/>
                    </a:lnTo>
                    <a:lnTo>
                      <a:pt x="153399" y="317420"/>
                    </a:lnTo>
                    <a:lnTo>
                      <a:pt x="149993" y="314235"/>
                    </a:lnTo>
                    <a:lnTo>
                      <a:pt x="144214" y="308109"/>
                    </a:lnTo>
                    <a:lnTo>
                      <a:pt x="138657" y="305131"/>
                    </a:lnTo>
                    <a:lnTo>
                      <a:pt x="132563" y="304720"/>
                    </a:lnTo>
                    <a:close/>
                  </a:path>
                  <a:path extrusionOk="0" h="670559" w="453390">
                    <a:moveTo>
                      <a:pt x="209844" y="319369"/>
                    </a:moveTo>
                    <a:lnTo>
                      <a:pt x="162616" y="319369"/>
                    </a:lnTo>
                    <a:lnTo>
                      <a:pt x="168701" y="319782"/>
                    </a:lnTo>
                    <a:lnTo>
                      <a:pt x="174257" y="322767"/>
                    </a:lnTo>
                    <a:lnTo>
                      <a:pt x="180044" y="328905"/>
                    </a:lnTo>
                    <a:lnTo>
                      <a:pt x="183452" y="332078"/>
                    </a:lnTo>
                    <a:lnTo>
                      <a:pt x="194096" y="332626"/>
                    </a:lnTo>
                    <a:lnTo>
                      <a:pt x="209844" y="319369"/>
                    </a:lnTo>
                    <a:close/>
                  </a:path>
                  <a:path extrusionOk="0" h="670559" w="453390">
                    <a:moveTo>
                      <a:pt x="229226" y="209505"/>
                    </a:moveTo>
                    <a:lnTo>
                      <a:pt x="226755" y="209777"/>
                    </a:lnTo>
                    <a:lnTo>
                      <a:pt x="224294" y="210092"/>
                    </a:lnTo>
                    <a:lnTo>
                      <a:pt x="221844" y="210448"/>
                    </a:lnTo>
                    <a:lnTo>
                      <a:pt x="222136" y="218080"/>
                    </a:lnTo>
                    <a:lnTo>
                      <a:pt x="222150" y="218438"/>
                    </a:lnTo>
                    <a:lnTo>
                      <a:pt x="209582" y="257148"/>
                    </a:lnTo>
                    <a:lnTo>
                      <a:pt x="182558" y="302383"/>
                    </a:lnTo>
                    <a:lnTo>
                      <a:pt x="164042" y="317972"/>
                    </a:lnTo>
                    <a:lnTo>
                      <a:pt x="211503" y="317972"/>
                    </a:lnTo>
                    <a:lnTo>
                      <a:pt x="212609" y="317041"/>
                    </a:lnTo>
                    <a:lnTo>
                      <a:pt x="239623" y="271817"/>
                    </a:lnTo>
                    <a:lnTo>
                      <a:pt x="251806" y="236865"/>
                    </a:lnTo>
                    <a:lnTo>
                      <a:pt x="249504" y="218438"/>
                    </a:lnTo>
                    <a:lnTo>
                      <a:pt x="249459" y="218080"/>
                    </a:lnTo>
                    <a:lnTo>
                      <a:pt x="239595" y="210585"/>
                    </a:lnTo>
                    <a:lnTo>
                      <a:pt x="229226" y="209505"/>
                    </a:lnTo>
                    <a:close/>
                  </a:path>
                  <a:path extrusionOk="0" h="670559" w="453390">
                    <a:moveTo>
                      <a:pt x="347449" y="0"/>
                    </a:moveTo>
                    <a:lnTo>
                      <a:pt x="302561" y="10429"/>
                    </a:lnTo>
                    <a:lnTo>
                      <a:pt x="261224" y="32042"/>
                    </a:lnTo>
                    <a:lnTo>
                      <a:pt x="225772" y="63972"/>
                    </a:lnTo>
                    <a:lnTo>
                      <a:pt x="198536" y="105351"/>
                    </a:lnTo>
                    <a:lnTo>
                      <a:pt x="173374" y="156962"/>
                    </a:lnTo>
                    <a:lnTo>
                      <a:pt x="170034" y="163768"/>
                    </a:lnTo>
                    <a:lnTo>
                      <a:pt x="167207" y="170679"/>
                    </a:lnTo>
                    <a:lnTo>
                      <a:pt x="164736" y="177684"/>
                    </a:lnTo>
                    <a:lnTo>
                      <a:pt x="164480" y="181889"/>
                    </a:lnTo>
                    <a:lnTo>
                      <a:pt x="165729" y="189489"/>
                    </a:lnTo>
                    <a:lnTo>
                      <a:pt x="171060" y="196097"/>
                    </a:lnTo>
                    <a:lnTo>
                      <a:pt x="183049" y="197328"/>
                    </a:lnTo>
                    <a:lnTo>
                      <a:pt x="187311" y="196343"/>
                    </a:lnTo>
                    <a:lnTo>
                      <a:pt x="194557" y="195359"/>
                    </a:lnTo>
                    <a:lnTo>
                      <a:pt x="228608" y="120021"/>
                    </a:lnTo>
                    <a:lnTo>
                      <a:pt x="254010" y="80787"/>
                    </a:lnTo>
                    <a:lnTo>
                      <a:pt x="286823" y="49901"/>
                    </a:lnTo>
                    <a:lnTo>
                      <a:pt x="325099" y="28083"/>
                    </a:lnTo>
                    <a:lnTo>
                      <a:pt x="366523" y="16160"/>
                    </a:lnTo>
                    <a:lnTo>
                      <a:pt x="363898" y="16160"/>
                    </a:lnTo>
                    <a:lnTo>
                      <a:pt x="410235" y="14543"/>
                    </a:lnTo>
                    <a:lnTo>
                      <a:pt x="433543" y="14543"/>
                    </a:lnTo>
                    <a:lnTo>
                      <a:pt x="393556" y="1621"/>
                    </a:lnTo>
                    <a:lnTo>
                      <a:pt x="347449" y="0"/>
                    </a:lnTo>
                    <a:close/>
                  </a:path>
                  <a:path extrusionOk="0" h="670559" w="453390">
                    <a:moveTo>
                      <a:pt x="433543" y="14543"/>
                    </a:moveTo>
                    <a:lnTo>
                      <a:pt x="410235" y="14543"/>
                    </a:lnTo>
                    <a:lnTo>
                      <a:pt x="453198" y="24265"/>
                    </a:lnTo>
                    <a:lnTo>
                      <a:pt x="448455" y="21322"/>
                    </a:lnTo>
                    <a:lnTo>
                      <a:pt x="443575" y="18621"/>
                    </a:lnTo>
                    <a:lnTo>
                      <a:pt x="438549" y="16160"/>
                    </a:lnTo>
                    <a:lnTo>
                      <a:pt x="433543" y="14543"/>
                    </a:lnTo>
                    <a:close/>
                  </a:path>
                </a:pathLst>
              </a:custGeom>
              <a:solidFill>
                <a:srgbClr val="AB61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pic>
            <p:nvPicPr>
              <p:cNvPr id="1106" name="Google Shape;1106;p57"/>
              <p:cNvPicPr preferRelativeResize="0"/>
              <p:nvPr/>
            </p:nvPicPr>
            <p:blipFill rotWithShape="1">
              <a:blip r:embed="rId11">
                <a:alphaModFix/>
              </a:blip>
              <a:srcRect b="0" l="0" r="0" t="0"/>
              <a:stretch/>
            </p:blipFill>
            <p:spPr>
              <a:xfrm>
                <a:off x="8250315" y="8499903"/>
                <a:ext cx="150503" cy="195160"/>
              </a:xfrm>
              <a:prstGeom prst="rect">
                <a:avLst/>
              </a:prstGeom>
              <a:noFill/>
              <a:ln>
                <a:noFill/>
              </a:ln>
            </p:spPr>
          </p:pic>
          <p:sp>
            <p:nvSpPr>
              <p:cNvPr id="1107" name="Google Shape;1107;p57"/>
              <p:cNvSpPr/>
              <p:nvPr/>
            </p:nvSpPr>
            <p:spPr>
              <a:xfrm>
                <a:off x="8130608" y="8343741"/>
                <a:ext cx="387350" cy="304800"/>
              </a:xfrm>
              <a:custGeom>
                <a:rect b="b" l="l" r="r" t="t"/>
                <a:pathLst>
                  <a:path extrusionOk="0" h="304800" w="387350">
                    <a:moveTo>
                      <a:pt x="138563" y="27686"/>
                    </a:moveTo>
                    <a:lnTo>
                      <a:pt x="116591" y="55308"/>
                    </a:lnTo>
                    <a:lnTo>
                      <a:pt x="116598" y="58722"/>
                    </a:lnTo>
                    <a:lnTo>
                      <a:pt x="141004" y="90259"/>
                    </a:lnTo>
                    <a:lnTo>
                      <a:pt x="155326" y="90874"/>
                    </a:lnTo>
                    <a:lnTo>
                      <a:pt x="171341" y="80847"/>
                    </a:lnTo>
                    <a:lnTo>
                      <a:pt x="194230" y="58722"/>
                    </a:lnTo>
                    <a:lnTo>
                      <a:pt x="148860" y="58722"/>
                    </a:lnTo>
                    <a:lnTo>
                      <a:pt x="147718" y="57308"/>
                    </a:lnTo>
                    <a:lnTo>
                      <a:pt x="147195" y="56250"/>
                    </a:lnTo>
                    <a:lnTo>
                      <a:pt x="148190" y="55308"/>
                    </a:lnTo>
                    <a:lnTo>
                      <a:pt x="151892" y="50035"/>
                    </a:lnTo>
                    <a:lnTo>
                      <a:pt x="153344" y="43999"/>
                    </a:lnTo>
                    <a:lnTo>
                      <a:pt x="152507" y="37933"/>
                    </a:lnTo>
                    <a:lnTo>
                      <a:pt x="149397" y="32660"/>
                    </a:lnTo>
                    <a:lnTo>
                      <a:pt x="148880" y="32230"/>
                    </a:lnTo>
                    <a:lnTo>
                      <a:pt x="144369" y="28955"/>
                    </a:lnTo>
                    <a:lnTo>
                      <a:pt x="138563" y="27686"/>
                    </a:lnTo>
                    <a:close/>
                  </a:path>
                  <a:path extrusionOk="0" h="304800" w="387350">
                    <a:moveTo>
                      <a:pt x="254863" y="32000"/>
                    </a:moveTo>
                    <a:lnTo>
                      <a:pt x="222962" y="32000"/>
                    </a:lnTo>
                    <a:lnTo>
                      <a:pt x="223601" y="32660"/>
                    </a:lnTo>
                    <a:lnTo>
                      <a:pt x="224187" y="33361"/>
                    </a:lnTo>
                    <a:lnTo>
                      <a:pt x="224145" y="34440"/>
                    </a:lnTo>
                    <a:lnTo>
                      <a:pt x="223465" y="35131"/>
                    </a:lnTo>
                    <a:lnTo>
                      <a:pt x="219724" y="40362"/>
                    </a:lnTo>
                    <a:lnTo>
                      <a:pt x="218220" y="46382"/>
                    </a:lnTo>
                    <a:lnTo>
                      <a:pt x="218996" y="52456"/>
                    </a:lnTo>
                    <a:lnTo>
                      <a:pt x="222093" y="57852"/>
                    </a:lnTo>
                    <a:lnTo>
                      <a:pt x="227031" y="61513"/>
                    </a:lnTo>
                    <a:lnTo>
                      <a:pt x="232826" y="62838"/>
                    </a:lnTo>
                    <a:lnTo>
                      <a:pt x="238761" y="61809"/>
                    </a:lnTo>
                    <a:lnTo>
                      <a:pt x="244124" y="58407"/>
                    </a:lnTo>
                    <a:lnTo>
                      <a:pt x="244270" y="58261"/>
                    </a:lnTo>
                    <a:lnTo>
                      <a:pt x="252137" y="47077"/>
                    </a:lnTo>
                    <a:lnTo>
                      <a:pt x="255164" y="34440"/>
                    </a:lnTo>
                    <a:lnTo>
                      <a:pt x="255049" y="33361"/>
                    </a:lnTo>
                    <a:lnTo>
                      <a:pt x="254953" y="32660"/>
                    </a:lnTo>
                    <a:lnTo>
                      <a:pt x="254863" y="32000"/>
                    </a:lnTo>
                    <a:close/>
                  </a:path>
                  <a:path extrusionOk="0" h="304800" w="387350">
                    <a:moveTo>
                      <a:pt x="224058" y="0"/>
                    </a:moveTo>
                    <a:lnTo>
                      <a:pt x="211562" y="2290"/>
                    </a:lnTo>
                    <a:lnTo>
                      <a:pt x="200324" y="9561"/>
                    </a:lnTo>
                    <a:lnTo>
                      <a:pt x="150359" y="57852"/>
                    </a:lnTo>
                    <a:lnTo>
                      <a:pt x="149861" y="58261"/>
                    </a:lnTo>
                    <a:lnTo>
                      <a:pt x="148860" y="58722"/>
                    </a:lnTo>
                    <a:lnTo>
                      <a:pt x="194230" y="58722"/>
                    </a:lnTo>
                    <a:lnTo>
                      <a:pt x="221191" y="32660"/>
                    </a:lnTo>
                    <a:lnTo>
                      <a:pt x="221904" y="32000"/>
                    </a:lnTo>
                    <a:lnTo>
                      <a:pt x="254863" y="32000"/>
                    </a:lnTo>
                    <a:lnTo>
                      <a:pt x="253432" y="21558"/>
                    </a:lnTo>
                    <a:lnTo>
                      <a:pt x="246794" y="10252"/>
                    </a:lnTo>
                    <a:lnTo>
                      <a:pt x="236304" y="2662"/>
                    </a:lnTo>
                    <a:lnTo>
                      <a:pt x="224058" y="0"/>
                    </a:lnTo>
                    <a:close/>
                  </a:path>
                  <a:path extrusionOk="0" h="304800" w="387350">
                    <a:moveTo>
                      <a:pt x="359089" y="81025"/>
                    </a:moveTo>
                    <a:lnTo>
                      <a:pt x="327849" y="81025"/>
                    </a:lnTo>
                    <a:lnTo>
                      <a:pt x="327904" y="81339"/>
                    </a:lnTo>
                    <a:lnTo>
                      <a:pt x="328023" y="82553"/>
                    </a:lnTo>
                    <a:lnTo>
                      <a:pt x="320729" y="151787"/>
                    </a:lnTo>
                    <a:lnTo>
                      <a:pt x="324195" y="170352"/>
                    </a:lnTo>
                    <a:lnTo>
                      <a:pt x="333313" y="181283"/>
                    </a:lnTo>
                    <a:lnTo>
                      <a:pt x="343427" y="186513"/>
                    </a:lnTo>
                    <a:lnTo>
                      <a:pt x="349880" y="187974"/>
                    </a:lnTo>
                    <a:lnTo>
                      <a:pt x="362880" y="186249"/>
                    </a:lnTo>
                    <a:lnTo>
                      <a:pt x="374036" y="179760"/>
                    </a:lnTo>
                    <a:lnTo>
                      <a:pt x="382177" y="169524"/>
                    </a:lnTo>
                    <a:lnTo>
                      <a:pt x="386130" y="156561"/>
                    </a:lnTo>
                    <a:lnTo>
                      <a:pt x="386194" y="155923"/>
                    </a:lnTo>
                    <a:lnTo>
                      <a:pt x="352429" y="155923"/>
                    </a:lnTo>
                    <a:lnTo>
                      <a:pt x="351691" y="154991"/>
                    </a:lnTo>
                    <a:lnTo>
                      <a:pt x="351764" y="154048"/>
                    </a:lnTo>
                    <a:lnTo>
                      <a:pt x="359042" y="85066"/>
                    </a:lnTo>
                    <a:lnTo>
                      <a:pt x="359089" y="81025"/>
                    </a:lnTo>
                    <a:close/>
                  </a:path>
                  <a:path extrusionOk="0" h="304800" w="387350">
                    <a:moveTo>
                      <a:pt x="363712" y="138939"/>
                    </a:moveTo>
                    <a:lnTo>
                      <a:pt x="356099" y="145515"/>
                    </a:lnTo>
                    <a:lnTo>
                      <a:pt x="355132" y="154048"/>
                    </a:lnTo>
                    <a:lnTo>
                      <a:pt x="355105" y="154289"/>
                    </a:lnTo>
                    <a:lnTo>
                      <a:pt x="354990" y="155242"/>
                    </a:lnTo>
                    <a:lnTo>
                      <a:pt x="354162" y="155923"/>
                    </a:lnTo>
                    <a:lnTo>
                      <a:pt x="386194" y="155923"/>
                    </a:lnTo>
                    <a:lnTo>
                      <a:pt x="387020" y="147693"/>
                    </a:lnTo>
                    <a:lnTo>
                      <a:pt x="380769" y="140049"/>
                    </a:lnTo>
                    <a:lnTo>
                      <a:pt x="363712" y="138939"/>
                    </a:lnTo>
                    <a:close/>
                  </a:path>
                  <a:path extrusionOk="0" h="304800" w="387350">
                    <a:moveTo>
                      <a:pt x="329912" y="48868"/>
                    </a:moveTo>
                    <a:lnTo>
                      <a:pt x="294963" y="73704"/>
                    </a:lnTo>
                    <a:lnTo>
                      <a:pt x="292709" y="89150"/>
                    </a:lnTo>
                    <a:lnTo>
                      <a:pt x="298876" y="96836"/>
                    </a:lnTo>
                    <a:lnTo>
                      <a:pt x="316027" y="98082"/>
                    </a:lnTo>
                    <a:lnTo>
                      <a:pt x="323891" y="91401"/>
                    </a:lnTo>
                    <a:lnTo>
                      <a:pt x="324655" y="82553"/>
                    </a:lnTo>
                    <a:lnTo>
                      <a:pt x="324771" y="81339"/>
                    </a:lnTo>
                    <a:lnTo>
                      <a:pt x="325644" y="81025"/>
                    </a:lnTo>
                    <a:lnTo>
                      <a:pt x="359089" y="81025"/>
                    </a:lnTo>
                    <a:lnTo>
                      <a:pt x="359120" y="78395"/>
                    </a:lnTo>
                    <a:lnTo>
                      <a:pt x="338613" y="49507"/>
                    </a:lnTo>
                    <a:lnTo>
                      <a:pt x="329912" y="48868"/>
                    </a:lnTo>
                    <a:close/>
                  </a:path>
                  <a:path extrusionOk="0" h="304800" w="387350">
                    <a:moveTo>
                      <a:pt x="30295" y="84856"/>
                    </a:moveTo>
                    <a:lnTo>
                      <a:pt x="7359" y="118707"/>
                    </a:lnTo>
                    <a:lnTo>
                      <a:pt x="0" y="175155"/>
                    </a:lnTo>
                    <a:lnTo>
                      <a:pt x="3011" y="203660"/>
                    </a:lnTo>
                    <a:lnTo>
                      <a:pt x="21651" y="255697"/>
                    </a:lnTo>
                    <a:lnTo>
                      <a:pt x="54915" y="298610"/>
                    </a:lnTo>
                    <a:lnTo>
                      <a:pt x="61459" y="304306"/>
                    </a:lnTo>
                    <a:lnTo>
                      <a:pt x="68820" y="299698"/>
                    </a:lnTo>
                    <a:lnTo>
                      <a:pt x="91264" y="277463"/>
                    </a:lnTo>
                    <a:lnTo>
                      <a:pt x="105072" y="246067"/>
                    </a:lnTo>
                    <a:lnTo>
                      <a:pt x="109450" y="208812"/>
                    </a:lnTo>
                    <a:lnTo>
                      <a:pt x="103604" y="169001"/>
                    </a:lnTo>
                    <a:lnTo>
                      <a:pt x="79575" y="119928"/>
                    </a:lnTo>
                    <a:lnTo>
                      <a:pt x="42423" y="88783"/>
                    </a:lnTo>
                    <a:lnTo>
                      <a:pt x="30295" y="84856"/>
                    </a:lnTo>
                    <a:close/>
                  </a:path>
                </a:pathLst>
              </a:custGeom>
              <a:solidFill>
                <a:srgbClr val="3D3D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108" name="Google Shape;1108;p57"/>
              <p:cNvSpPr/>
              <p:nvPr/>
            </p:nvSpPr>
            <p:spPr>
              <a:xfrm>
                <a:off x="8405759" y="8118278"/>
                <a:ext cx="238125" cy="541654"/>
              </a:xfrm>
              <a:custGeom>
                <a:rect b="b" l="l" r="r" t="t"/>
                <a:pathLst>
                  <a:path extrusionOk="0" h="541654" w="238125">
                    <a:moveTo>
                      <a:pt x="210307" y="0"/>
                    </a:moveTo>
                    <a:lnTo>
                      <a:pt x="202715" y="4010"/>
                    </a:lnTo>
                    <a:lnTo>
                      <a:pt x="197747" y="8016"/>
                    </a:lnTo>
                    <a:lnTo>
                      <a:pt x="194691" y="13428"/>
                    </a:lnTo>
                    <a:lnTo>
                      <a:pt x="193788" y="19547"/>
                    </a:lnTo>
                    <a:lnTo>
                      <a:pt x="195281" y="25674"/>
                    </a:lnTo>
                    <a:lnTo>
                      <a:pt x="203959" y="50506"/>
                    </a:lnTo>
                    <a:lnTo>
                      <a:pt x="206642" y="75661"/>
                    </a:lnTo>
                    <a:lnTo>
                      <a:pt x="206749" y="76663"/>
                    </a:lnTo>
                    <a:lnTo>
                      <a:pt x="203653" y="102980"/>
                    </a:lnTo>
                    <a:lnTo>
                      <a:pt x="194674" y="128310"/>
                    </a:lnTo>
                    <a:lnTo>
                      <a:pt x="193010" y="134508"/>
                    </a:lnTo>
                    <a:lnTo>
                      <a:pt x="193732" y="140593"/>
                    </a:lnTo>
                    <a:lnTo>
                      <a:pt x="196625" y="145872"/>
                    </a:lnTo>
                    <a:lnTo>
                      <a:pt x="201469" y="149649"/>
                    </a:lnTo>
                    <a:lnTo>
                      <a:pt x="207439" y="151134"/>
                    </a:lnTo>
                    <a:lnTo>
                      <a:pt x="213382" y="150161"/>
                    </a:lnTo>
                    <a:lnTo>
                      <a:pt x="218623" y="146980"/>
                    </a:lnTo>
                    <a:lnTo>
                      <a:pt x="222484" y="141838"/>
                    </a:lnTo>
                    <a:lnTo>
                      <a:pt x="233998" y="109392"/>
                    </a:lnTo>
                    <a:lnTo>
                      <a:pt x="237851" y="76663"/>
                    </a:lnTo>
                    <a:lnTo>
                      <a:pt x="237969" y="75661"/>
                    </a:lnTo>
                    <a:lnTo>
                      <a:pt x="234392" y="42148"/>
                    </a:lnTo>
                    <a:lnTo>
                      <a:pt x="223259" y="10355"/>
                    </a:lnTo>
                    <a:lnTo>
                      <a:pt x="219374" y="2795"/>
                    </a:lnTo>
                    <a:lnTo>
                      <a:pt x="210307" y="0"/>
                    </a:lnTo>
                    <a:close/>
                  </a:path>
                  <a:path extrusionOk="0" h="541654" w="238125">
                    <a:moveTo>
                      <a:pt x="65225" y="469924"/>
                    </a:moveTo>
                    <a:lnTo>
                      <a:pt x="59475" y="471851"/>
                    </a:lnTo>
                    <a:lnTo>
                      <a:pt x="54636" y="476027"/>
                    </a:lnTo>
                    <a:lnTo>
                      <a:pt x="44985" y="486713"/>
                    </a:lnTo>
                    <a:lnTo>
                      <a:pt x="34182" y="496196"/>
                    </a:lnTo>
                    <a:lnTo>
                      <a:pt x="22384" y="504348"/>
                    </a:lnTo>
                    <a:lnTo>
                      <a:pt x="9747" y="511042"/>
                    </a:lnTo>
                    <a:lnTo>
                      <a:pt x="4574" y="514765"/>
                    </a:lnTo>
                    <a:lnTo>
                      <a:pt x="1234" y="520009"/>
                    </a:lnTo>
                    <a:lnTo>
                      <a:pt x="0" y="526083"/>
                    </a:lnTo>
                    <a:lnTo>
                      <a:pt x="1176" y="532350"/>
                    </a:lnTo>
                    <a:lnTo>
                      <a:pt x="3438" y="535715"/>
                    </a:lnTo>
                    <a:lnTo>
                      <a:pt x="7848" y="539319"/>
                    </a:lnTo>
                    <a:lnTo>
                      <a:pt x="13987" y="541434"/>
                    </a:lnTo>
                    <a:lnTo>
                      <a:pt x="21475" y="540381"/>
                    </a:lnTo>
                    <a:lnTo>
                      <a:pt x="66208" y="509649"/>
                    </a:lnTo>
                    <a:lnTo>
                      <a:pt x="82135" y="483874"/>
                    </a:lnTo>
                    <a:lnTo>
                      <a:pt x="80486" y="478019"/>
                    </a:lnTo>
                    <a:lnTo>
                      <a:pt x="76614" y="473189"/>
                    </a:lnTo>
                    <a:lnTo>
                      <a:pt x="71175" y="470339"/>
                    </a:lnTo>
                    <a:lnTo>
                      <a:pt x="65225" y="469924"/>
                    </a:lnTo>
                    <a:close/>
                  </a:path>
                </a:pathLst>
              </a:custGeom>
              <a:solidFill>
                <a:srgbClr val="AB61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pic>
            <p:nvPicPr>
              <p:cNvPr id="1109" name="Google Shape;1109;p57"/>
              <p:cNvPicPr preferRelativeResize="0"/>
              <p:nvPr/>
            </p:nvPicPr>
            <p:blipFill rotWithShape="1">
              <a:blip r:embed="rId12">
                <a:alphaModFix/>
              </a:blip>
              <a:srcRect b="0" l="0" r="0" t="0"/>
              <a:stretch/>
            </p:blipFill>
            <p:spPr>
              <a:xfrm>
                <a:off x="8307266" y="8424503"/>
                <a:ext cx="129703" cy="80229"/>
              </a:xfrm>
              <a:prstGeom prst="rect">
                <a:avLst/>
              </a:prstGeom>
              <a:noFill/>
              <a:ln>
                <a:noFill/>
              </a:ln>
            </p:spPr>
          </p:pic>
          <p:sp>
            <p:nvSpPr>
              <p:cNvPr id="1110" name="Google Shape;1110;p57"/>
              <p:cNvSpPr/>
              <p:nvPr/>
            </p:nvSpPr>
            <p:spPr>
              <a:xfrm>
                <a:off x="8415145" y="7843683"/>
                <a:ext cx="271779" cy="488315"/>
              </a:xfrm>
              <a:custGeom>
                <a:rect b="b" l="l" r="r" t="t"/>
                <a:pathLst>
                  <a:path extrusionOk="0" h="488315" w="271779">
                    <a:moveTo>
                      <a:pt x="241050" y="0"/>
                    </a:moveTo>
                    <a:lnTo>
                      <a:pt x="1298" y="452572"/>
                    </a:lnTo>
                    <a:lnTo>
                      <a:pt x="0" y="457828"/>
                    </a:lnTo>
                    <a:lnTo>
                      <a:pt x="2376" y="463148"/>
                    </a:lnTo>
                    <a:lnTo>
                      <a:pt x="53349" y="488006"/>
                    </a:lnTo>
                    <a:lnTo>
                      <a:pt x="59024" y="486602"/>
                    </a:lnTo>
                    <a:lnTo>
                      <a:pt x="62364" y="482362"/>
                    </a:lnTo>
                    <a:lnTo>
                      <a:pt x="271384" y="14795"/>
                    </a:lnTo>
                    <a:lnTo>
                      <a:pt x="241050" y="0"/>
                    </a:lnTo>
                    <a:close/>
                  </a:path>
                </a:pathLst>
              </a:custGeom>
              <a:solidFill>
                <a:srgbClr val="3D3D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sp>
            <p:nvSpPr>
              <p:cNvPr id="1111" name="Google Shape;1111;p57"/>
              <p:cNvSpPr/>
              <p:nvPr/>
            </p:nvSpPr>
            <p:spPr>
              <a:xfrm>
                <a:off x="8415167" y="7843682"/>
                <a:ext cx="262890" cy="473709"/>
              </a:xfrm>
              <a:custGeom>
                <a:rect b="b" l="l" r="r" t="t"/>
                <a:pathLst>
                  <a:path extrusionOk="0" h="473709" w="262890">
                    <a:moveTo>
                      <a:pt x="241018" y="0"/>
                    </a:moveTo>
                    <a:lnTo>
                      <a:pt x="1277" y="452572"/>
                    </a:lnTo>
                    <a:lnTo>
                      <a:pt x="0" y="457828"/>
                    </a:lnTo>
                    <a:lnTo>
                      <a:pt x="2287" y="462970"/>
                    </a:lnTo>
                    <a:lnTo>
                      <a:pt x="2366" y="463148"/>
                    </a:lnTo>
                    <a:lnTo>
                      <a:pt x="23604" y="473514"/>
                    </a:lnTo>
                    <a:lnTo>
                      <a:pt x="21329" y="468090"/>
                    </a:lnTo>
                    <a:lnTo>
                      <a:pt x="22542" y="463148"/>
                    </a:lnTo>
                    <a:lnTo>
                      <a:pt x="22585" y="462970"/>
                    </a:lnTo>
                    <a:lnTo>
                      <a:pt x="262327" y="10387"/>
                    </a:lnTo>
                    <a:lnTo>
                      <a:pt x="241018" y="0"/>
                    </a:lnTo>
                    <a:close/>
                  </a:path>
                </a:pathLst>
              </a:custGeom>
              <a:solidFill>
                <a:srgbClr val="2E2E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pic>
            <p:nvPicPr>
              <p:cNvPr id="1112" name="Google Shape;1112;p57"/>
              <p:cNvPicPr preferRelativeResize="0"/>
              <p:nvPr/>
            </p:nvPicPr>
            <p:blipFill rotWithShape="1">
              <a:blip r:embed="rId13">
                <a:alphaModFix/>
              </a:blip>
              <a:srcRect b="0" l="0" r="0" t="0"/>
              <a:stretch/>
            </p:blipFill>
            <p:spPr>
              <a:xfrm>
                <a:off x="8637578" y="7731380"/>
                <a:ext cx="111344" cy="163432"/>
              </a:xfrm>
              <a:prstGeom prst="rect">
                <a:avLst/>
              </a:prstGeom>
              <a:noFill/>
              <a:ln>
                <a:noFill/>
              </a:ln>
            </p:spPr>
          </p:pic>
          <p:sp>
            <p:nvSpPr>
              <p:cNvPr id="1113" name="Google Shape;1113;p57"/>
              <p:cNvSpPr/>
              <p:nvPr/>
            </p:nvSpPr>
            <p:spPr>
              <a:xfrm>
                <a:off x="8226255" y="7747010"/>
                <a:ext cx="508000" cy="932815"/>
              </a:xfrm>
              <a:custGeom>
                <a:rect b="b" l="l" r="r" t="t"/>
                <a:pathLst>
                  <a:path extrusionOk="0" h="932815" w="508000">
                    <a:moveTo>
                      <a:pt x="477891" y="0"/>
                    </a:moveTo>
                    <a:lnTo>
                      <a:pt x="476027" y="701"/>
                    </a:lnTo>
                    <a:lnTo>
                      <a:pt x="475221" y="2293"/>
                    </a:lnTo>
                    <a:lnTo>
                      <a:pt x="458216" y="37171"/>
                    </a:lnTo>
                    <a:lnTo>
                      <a:pt x="458530" y="38417"/>
                    </a:lnTo>
                    <a:lnTo>
                      <a:pt x="462111" y="43904"/>
                    </a:lnTo>
                    <a:lnTo>
                      <a:pt x="462425" y="50040"/>
                    </a:lnTo>
                    <a:lnTo>
                      <a:pt x="442300" y="91285"/>
                    </a:lnTo>
                    <a:lnTo>
                      <a:pt x="441536" y="92908"/>
                    </a:lnTo>
                    <a:lnTo>
                      <a:pt x="442143" y="94792"/>
                    </a:lnTo>
                    <a:lnTo>
                      <a:pt x="443651" y="95557"/>
                    </a:lnTo>
                    <a:lnTo>
                      <a:pt x="452765" y="100007"/>
                    </a:lnTo>
                    <a:lnTo>
                      <a:pt x="454237" y="100698"/>
                    </a:lnTo>
                    <a:lnTo>
                      <a:pt x="456122" y="100007"/>
                    </a:lnTo>
                    <a:lnTo>
                      <a:pt x="477043" y="57171"/>
                    </a:lnTo>
                    <a:lnTo>
                      <a:pt x="482058" y="53621"/>
                    </a:lnTo>
                    <a:lnTo>
                      <a:pt x="488581" y="53066"/>
                    </a:lnTo>
                    <a:lnTo>
                      <a:pt x="489754" y="52542"/>
                    </a:lnTo>
                    <a:lnTo>
                      <a:pt x="490362" y="51328"/>
                    </a:lnTo>
                    <a:lnTo>
                      <a:pt x="507544" y="16104"/>
                    </a:lnTo>
                    <a:lnTo>
                      <a:pt x="506906" y="14156"/>
                    </a:lnTo>
                    <a:lnTo>
                      <a:pt x="477891" y="0"/>
                    </a:lnTo>
                    <a:close/>
                  </a:path>
                  <a:path extrusionOk="0" h="932815" w="508000">
                    <a:moveTo>
                      <a:pt x="431924" y="125933"/>
                    </a:moveTo>
                    <a:lnTo>
                      <a:pt x="207459" y="549648"/>
                    </a:lnTo>
                    <a:lnTo>
                      <a:pt x="240296" y="565679"/>
                    </a:lnTo>
                    <a:lnTo>
                      <a:pt x="435965" y="127933"/>
                    </a:lnTo>
                    <a:lnTo>
                      <a:pt x="431924" y="125933"/>
                    </a:lnTo>
                    <a:close/>
                  </a:path>
                  <a:path extrusionOk="0" h="932815" w="508000">
                    <a:moveTo>
                      <a:pt x="69233" y="847094"/>
                    </a:moveTo>
                    <a:lnTo>
                      <a:pt x="39244" y="928914"/>
                    </a:lnTo>
                    <a:lnTo>
                      <a:pt x="39998" y="930861"/>
                    </a:lnTo>
                    <a:lnTo>
                      <a:pt x="43255" y="932463"/>
                    </a:lnTo>
                    <a:lnTo>
                      <a:pt x="45286" y="931845"/>
                    </a:lnTo>
                    <a:lnTo>
                      <a:pt x="46270" y="930222"/>
                    </a:lnTo>
                    <a:lnTo>
                      <a:pt x="91149" y="857795"/>
                    </a:lnTo>
                    <a:lnTo>
                      <a:pt x="69233" y="847094"/>
                    </a:lnTo>
                    <a:close/>
                  </a:path>
                  <a:path extrusionOk="0" h="932815" w="508000">
                    <a:moveTo>
                      <a:pt x="28208" y="826372"/>
                    </a:moveTo>
                    <a:lnTo>
                      <a:pt x="24591" y="845583"/>
                    </a:lnTo>
                    <a:lnTo>
                      <a:pt x="18615" y="863458"/>
                    </a:lnTo>
                    <a:lnTo>
                      <a:pt x="10384" y="879631"/>
                    </a:lnTo>
                    <a:lnTo>
                      <a:pt x="0" y="893742"/>
                    </a:lnTo>
                    <a:lnTo>
                      <a:pt x="4942" y="897438"/>
                    </a:lnTo>
                    <a:lnTo>
                      <a:pt x="10083" y="900862"/>
                    </a:lnTo>
                    <a:lnTo>
                      <a:pt x="15434" y="903982"/>
                    </a:lnTo>
                    <a:lnTo>
                      <a:pt x="41276" y="833472"/>
                    </a:lnTo>
                    <a:lnTo>
                      <a:pt x="30292" y="827859"/>
                    </a:lnTo>
                    <a:lnTo>
                      <a:pt x="28208" y="826372"/>
                    </a:lnTo>
                    <a:close/>
                  </a:path>
                  <a:path extrusionOk="0" h="932815" w="508000">
                    <a:moveTo>
                      <a:pt x="52354" y="769683"/>
                    </a:moveTo>
                    <a:lnTo>
                      <a:pt x="46459" y="779128"/>
                    </a:lnTo>
                    <a:lnTo>
                      <a:pt x="44773" y="782489"/>
                    </a:lnTo>
                    <a:lnTo>
                      <a:pt x="41925" y="788688"/>
                    </a:lnTo>
                    <a:lnTo>
                      <a:pt x="40459" y="796960"/>
                    </a:lnTo>
                    <a:lnTo>
                      <a:pt x="148204" y="849513"/>
                    </a:lnTo>
                    <a:lnTo>
                      <a:pt x="153806" y="843304"/>
                    </a:lnTo>
                    <a:lnTo>
                      <a:pt x="156958" y="837251"/>
                    </a:lnTo>
                    <a:lnTo>
                      <a:pt x="159806" y="831011"/>
                    </a:lnTo>
                    <a:lnTo>
                      <a:pt x="161230" y="822770"/>
                    </a:lnTo>
                    <a:lnTo>
                      <a:pt x="52354" y="769683"/>
                    </a:lnTo>
                    <a:close/>
                  </a:path>
                </a:pathLst>
              </a:custGeom>
              <a:solidFill>
                <a:srgbClr val="7D451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50"/>
              </a:p>
            </p:txBody>
          </p:sp>
        </p:grpSp>
        <p:pic>
          <p:nvPicPr>
            <p:cNvPr id="1114" name="Google Shape;1114;p57"/>
            <p:cNvPicPr preferRelativeResize="0"/>
            <p:nvPr/>
          </p:nvPicPr>
          <p:blipFill rotWithShape="1">
            <a:blip r:embed="rId14">
              <a:alphaModFix/>
            </a:blip>
            <a:srcRect b="0" l="0" r="0" t="0"/>
            <a:stretch/>
          </p:blipFill>
          <p:spPr>
            <a:xfrm>
              <a:off x="5014119" y="3570031"/>
              <a:ext cx="555097" cy="577669"/>
            </a:xfrm>
            <a:prstGeom prst="rect">
              <a:avLst/>
            </a:prstGeom>
            <a:noFill/>
            <a:ln>
              <a:noFill/>
            </a:ln>
          </p:spPr>
        </p:pic>
        <p:pic>
          <p:nvPicPr>
            <p:cNvPr id="1115" name="Google Shape;1115;p57"/>
            <p:cNvPicPr preferRelativeResize="0"/>
            <p:nvPr/>
          </p:nvPicPr>
          <p:blipFill rotWithShape="1">
            <a:blip r:embed="rId15">
              <a:alphaModFix/>
            </a:blip>
            <a:srcRect b="0" l="0" r="0" t="0"/>
            <a:stretch/>
          </p:blipFill>
          <p:spPr>
            <a:xfrm>
              <a:off x="3746197" y="3733133"/>
              <a:ext cx="750027" cy="432909"/>
            </a:xfrm>
            <a:prstGeom prst="rect">
              <a:avLst/>
            </a:prstGeom>
            <a:noFill/>
            <a:ln>
              <a:noFill/>
            </a:ln>
          </p:spPr>
        </p:pic>
        <p:sp>
          <p:nvSpPr>
            <p:cNvPr id="1116" name="Google Shape;1116;p57"/>
            <p:cNvSpPr txBox="1"/>
            <p:nvPr/>
          </p:nvSpPr>
          <p:spPr>
            <a:xfrm>
              <a:off x="863772" y="3259924"/>
              <a:ext cx="883800" cy="328200"/>
            </a:xfrm>
            <a:prstGeom prst="rect">
              <a:avLst/>
            </a:prstGeom>
            <a:noFill/>
            <a:ln>
              <a:noFill/>
            </a:ln>
          </p:spPr>
          <p:txBody>
            <a:bodyPr anchorCtr="0" anchor="t" bIns="0" lIns="0" spcFirstLastPara="1" rIns="0" wrap="square" tIns="8925">
              <a:spAutoFit/>
            </a:bodyPr>
            <a:lstStyle/>
            <a:p>
              <a:pPr indent="0" lvl="0" marL="0" rtl="0" algn="l">
                <a:lnSpc>
                  <a:spcPct val="100000"/>
                </a:lnSpc>
                <a:spcBef>
                  <a:spcPts val="0"/>
                </a:spcBef>
                <a:spcAft>
                  <a:spcPts val="0"/>
                </a:spcAft>
                <a:buNone/>
              </a:pPr>
              <a:r>
                <a:rPr b="1" lang="en" sz="950">
                  <a:solidFill>
                    <a:srgbClr val="58595B"/>
                  </a:solidFill>
                  <a:latin typeface="Open Sans"/>
                  <a:ea typeface="Open Sans"/>
                  <a:cs typeface="Open Sans"/>
                  <a:sym typeface="Open Sans"/>
                </a:rPr>
                <a:t>Today’s Choice</a:t>
              </a:r>
              <a:endParaRPr sz="950">
                <a:latin typeface="Open Sans"/>
                <a:ea typeface="Open Sans"/>
                <a:cs typeface="Open Sans"/>
                <a:sym typeface="Open Sans"/>
              </a:endParaRPr>
            </a:p>
          </p:txBody>
        </p:sp>
        <p:sp>
          <p:nvSpPr>
            <p:cNvPr id="1117" name="Google Shape;1117;p57"/>
            <p:cNvSpPr txBox="1"/>
            <p:nvPr/>
          </p:nvSpPr>
          <p:spPr>
            <a:xfrm>
              <a:off x="2552039" y="3259924"/>
              <a:ext cx="348000" cy="168900"/>
            </a:xfrm>
            <a:prstGeom prst="rect">
              <a:avLst/>
            </a:prstGeom>
            <a:noFill/>
            <a:ln>
              <a:noFill/>
            </a:ln>
          </p:spPr>
          <p:txBody>
            <a:bodyPr anchorCtr="0" anchor="t" bIns="0" lIns="0" spcFirstLastPara="1" rIns="0" wrap="square" tIns="8925">
              <a:spAutoFit/>
            </a:bodyPr>
            <a:lstStyle/>
            <a:p>
              <a:pPr indent="0" lvl="0" marL="0" rtl="0" algn="ctr">
                <a:lnSpc>
                  <a:spcPct val="100000"/>
                </a:lnSpc>
                <a:spcBef>
                  <a:spcPts val="0"/>
                </a:spcBef>
                <a:spcAft>
                  <a:spcPts val="0"/>
                </a:spcAft>
                <a:buNone/>
              </a:pPr>
              <a:r>
                <a:rPr b="1" lang="en" sz="950">
                  <a:solidFill>
                    <a:srgbClr val="58595B"/>
                  </a:solidFill>
                  <a:latin typeface="Open Sans"/>
                  <a:ea typeface="Open Sans"/>
                  <a:cs typeface="Open Sans"/>
                  <a:sym typeface="Open Sans"/>
                </a:rPr>
                <a:t>Now</a:t>
              </a:r>
              <a:endParaRPr sz="950">
                <a:latin typeface="Open Sans"/>
                <a:ea typeface="Open Sans"/>
                <a:cs typeface="Open Sans"/>
                <a:sym typeface="Open Sans"/>
              </a:endParaRPr>
            </a:p>
          </p:txBody>
        </p:sp>
        <p:sp>
          <p:nvSpPr>
            <p:cNvPr id="1118" name="Google Shape;1118;p57"/>
            <p:cNvSpPr txBox="1"/>
            <p:nvPr/>
          </p:nvSpPr>
          <p:spPr>
            <a:xfrm>
              <a:off x="4365926" y="3259924"/>
              <a:ext cx="409800" cy="168900"/>
            </a:xfrm>
            <a:prstGeom prst="rect">
              <a:avLst/>
            </a:prstGeom>
            <a:noFill/>
            <a:ln>
              <a:noFill/>
            </a:ln>
          </p:spPr>
          <p:txBody>
            <a:bodyPr anchorCtr="0" anchor="t" bIns="0" lIns="0" spcFirstLastPara="1" rIns="0" wrap="square" tIns="8925">
              <a:spAutoFit/>
            </a:bodyPr>
            <a:lstStyle/>
            <a:p>
              <a:pPr indent="0" lvl="0" marL="0" rtl="0" algn="ctr">
                <a:lnSpc>
                  <a:spcPct val="100000"/>
                </a:lnSpc>
                <a:spcBef>
                  <a:spcPts val="0"/>
                </a:spcBef>
                <a:spcAft>
                  <a:spcPts val="0"/>
                </a:spcAft>
                <a:buNone/>
              </a:pPr>
              <a:r>
                <a:rPr b="1" lang="en" sz="950">
                  <a:solidFill>
                    <a:srgbClr val="58595B"/>
                  </a:solidFill>
                  <a:latin typeface="Open Sans"/>
                  <a:ea typeface="Open Sans"/>
                  <a:cs typeface="Open Sans"/>
                  <a:sym typeface="Open Sans"/>
                </a:rPr>
                <a:t>Later</a:t>
              </a:r>
              <a:endParaRPr sz="950">
                <a:latin typeface="Open Sans"/>
                <a:ea typeface="Open Sans"/>
                <a:cs typeface="Open Sans"/>
                <a:sym typeface="Open Sans"/>
              </a:endParaRPr>
            </a:p>
          </p:txBody>
        </p:sp>
        <p:sp>
          <p:nvSpPr>
            <p:cNvPr id="1119" name="Google Shape;1119;p57"/>
            <p:cNvSpPr txBox="1"/>
            <p:nvPr/>
          </p:nvSpPr>
          <p:spPr>
            <a:xfrm>
              <a:off x="661253" y="4302302"/>
              <a:ext cx="1271700" cy="490200"/>
            </a:xfrm>
            <a:prstGeom prst="rect">
              <a:avLst/>
            </a:prstGeom>
            <a:noFill/>
            <a:ln>
              <a:noFill/>
            </a:ln>
          </p:spPr>
          <p:txBody>
            <a:bodyPr anchorCtr="0" anchor="t" bIns="0" lIns="0" spcFirstLastPara="1" rIns="0" wrap="square" tIns="6500">
              <a:spAutoFit/>
            </a:bodyPr>
            <a:lstStyle/>
            <a:p>
              <a:pPr indent="0" lvl="0" marL="0" marR="0" rtl="0" algn="l">
                <a:lnSpc>
                  <a:spcPct val="101800"/>
                </a:lnSpc>
                <a:spcBef>
                  <a:spcPts val="0"/>
                </a:spcBef>
                <a:spcAft>
                  <a:spcPts val="0"/>
                </a:spcAft>
                <a:buNone/>
              </a:pPr>
              <a:r>
                <a:rPr lang="en" sz="950">
                  <a:solidFill>
                    <a:srgbClr val="58595B"/>
                  </a:solidFill>
                  <a:latin typeface="Open Sans"/>
                  <a:ea typeface="Open Sans"/>
                  <a:cs typeface="Open Sans"/>
                  <a:sym typeface="Open Sans"/>
                </a:rPr>
                <a:t>Buying a $7 strawberry smoothie</a:t>
              </a:r>
              <a:endParaRPr sz="950">
                <a:latin typeface="Open Sans"/>
                <a:ea typeface="Open Sans"/>
                <a:cs typeface="Open Sans"/>
                <a:sym typeface="Open Sans"/>
              </a:endParaRPr>
            </a:p>
          </p:txBody>
        </p:sp>
        <p:sp>
          <p:nvSpPr>
            <p:cNvPr id="1120" name="Google Shape;1120;p57"/>
            <p:cNvSpPr txBox="1"/>
            <p:nvPr/>
          </p:nvSpPr>
          <p:spPr>
            <a:xfrm>
              <a:off x="2327677" y="4302302"/>
              <a:ext cx="765300" cy="490200"/>
            </a:xfrm>
            <a:prstGeom prst="rect">
              <a:avLst/>
            </a:prstGeom>
            <a:noFill/>
            <a:ln>
              <a:noFill/>
            </a:ln>
          </p:spPr>
          <p:txBody>
            <a:bodyPr anchorCtr="0" anchor="t" bIns="0" lIns="0" spcFirstLastPara="1" rIns="0" wrap="square" tIns="6500">
              <a:spAutoFit/>
            </a:bodyPr>
            <a:lstStyle/>
            <a:p>
              <a:pPr indent="15092" lvl="0" marL="0" marR="0" rtl="0" algn="l">
                <a:lnSpc>
                  <a:spcPct val="101800"/>
                </a:lnSpc>
                <a:spcBef>
                  <a:spcPts val="0"/>
                </a:spcBef>
                <a:spcAft>
                  <a:spcPts val="0"/>
                </a:spcAft>
                <a:buNone/>
              </a:pPr>
              <a:r>
                <a:rPr lang="en" sz="950">
                  <a:solidFill>
                    <a:srgbClr val="58595B"/>
                  </a:solidFill>
                  <a:latin typeface="Open Sans"/>
                  <a:ea typeface="Open Sans"/>
                  <a:cs typeface="Open Sans"/>
                  <a:sym typeface="Open Sans"/>
                </a:rPr>
                <a:t>Spending $7 another way</a:t>
              </a:r>
              <a:endParaRPr sz="950">
                <a:latin typeface="Open Sans"/>
                <a:ea typeface="Open Sans"/>
                <a:cs typeface="Open Sans"/>
                <a:sym typeface="Open Sans"/>
              </a:endParaRPr>
            </a:p>
          </p:txBody>
        </p:sp>
        <p:sp>
          <p:nvSpPr>
            <p:cNvPr id="1121" name="Google Shape;1121;p57"/>
            <p:cNvSpPr txBox="1"/>
            <p:nvPr/>
          </p:nvSpPr>
          <p:spPr>
            <a:xfrm>
              <a:off x="4000177" y="4302302"/>
              <a:ext cx="1142100" cy="487200"/>
            </a:xfrm>
            <a:prstGeom prst="rect">
              <a:avLst/>
            </a:prstGeom>
            <a:noFill/>
            <a:ln>
              <a:noFill/>
            </a:ln>
          </p:spPr>
          <p:txBody>
            <a:bodyPr anchorCtr="0" anchor="t" bIns="0" lIns="0" spcFirstLastPara="1" rIns="0" wrap="square" tIns="8925">
              <a:spAutoFit/>
            </a:bodyPr>
            <a:lstStyle/>
            <a:p>
              <a:pPr indent="0" lvl="0" marL="0" rtl="0" algn="ctr">
                <a:lnSpc>
                  <a:spcPct val="100000"/>
                </a:lnSpc>
                <a:spcBef>
                  <a:spcPts val="0"/>
                </a:spcBef>
                <a:spcAft>
                  <a:spcPts val="0"/>
                </a:spcAft>
                <a:buNone/>
              </a:pPr>
              <a:r>
                <a:rPr lang="en" sz="950">
                  <a:solidFill>
                    <a:srgbClr val="58595B"/>
                  </a:solidFill>
                  <a:latin typeface="Open Sans"/>
                  <a:ea typeface="Open Sans"/>
                  <a:cs typeface="Open Sans"/>
                  <a:sym typeface="Open Sans"/>
                </a:rPr>
                <a:t>Beneﬁting from</a:t>
              </a:r>
              <a:endParaRPr sz="950">
                <a:latin typeface="Open Sans"/>
                <a:ea typeface="Open Sans"/>
                <a:cs typeface="Open Sans"/>
                <a:sym typeface="Open Sans"/>
              </a:endParaRPr>
            </a:p>
            <a:p>
              <a:pPr indent="0" lvl="0" marL="0" rtl="0" algn="ctr">
                <a:lnSpc>
                  <a:spcPct val="100000"/>
                </a:lnSpc>
                <a:spcBef>
                  <a:spcPts val="0"/>
                </a:spcBef>
                <a:spcAft>
                  <a:spcPts val="0"/>
                </a:spcAft>
                <a:buNone/>
              </a:pPr>
              <a:r>
                <a:rPr lang="en" sz="950">
                  <a:solidFill>
                    <a:srgbClr val="58595B"/>
                  </a:solidFill>
                  <a:latin typeface="Open Sans"/>
                  <a:ea typeface="Open Sans"/>
                  <a:cs typeface="Open Sans"/>
                  <a:sym typeface="Open Sans"/>
                </a:rPr>
                <a:t>regularly saving $7</a:t>
              </a:r>
              <a:endParaRPr sz="950">
                <a:latin typeface="Open Sans"/>
                <a:ea typeface="Open Sans"/>
                <a:cs typeface="Open Sans"/>
                <a:sym typeface="Open Sans"/>
              </a:endParaRPr>
            </a:p>
          </p:txBody>
        </p:sp>
      </p:grpSp>
      <p:pic>
        <p:nvPicPr>
          <p:cNvPr id="1122" name="Google Shape;1122;p57" title="Bitkwa-Logo-New.png"/>
          <p:cNvPicPr preferRelativeResize="0"/>
          <p:nvPr/>
        </p:nvPicPr>
        <p:blipFill>
          <a:blip r:embed="rId16">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6" name="Shape 1126"/>
        <p:cNvGrpSpPr/>
        <p:nvPr/>
      </p:nvGrpSpPr>
      <p:grpSpPr>
        <a:xfrm>
          <a:off x="0" y="0"/>
          <a:ext cx="0" cy="0"/>
          <a:chOff x="0" y="0"/>
          <a:chExt cx="0" cy="0"/>
        </a:xfrm>
      </p:grpSpPr>
      <p:pic>
        <p:nvPicPr>
          <p:cNvPr id="1127" name="Google Shape;1127;p58"/>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1128" name="Google Shape;1128;p58"/>
          <p:cNvGrpSpPr/>
          <p:nvPr/>
        </p:nvGrpSpPr>
        <p:grpSpPr>
          <a:xfrm>
            <a:off x="0" y="0"/>
            <a:ext cx="9143611" cy="5143414"/>
            <a:chOff x="0" y="0"/>
            <a:chExt cx="20104685" cy="11309178"/>
          </a:xfrm>
        </p:grpSpPr>
        <p:pic>
          <p:nvPicPr>
            <p:cNvPr id="1129" name="Google Shape;1129;p58"/>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1130" name="Google Shape;1130;p58"/>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31" name="Google Shape;1131;p58"/>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132" name="Google Shape;1132;p58"/>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33" name="Google Shape;1133;p58"/>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134" name="Google Shape;1134;p58"/>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135" name="Google Shape;1135;p58"/>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136" name="Google Shape;1136;p58"/>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137" name="Google Shape;1137;p58"/>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138" name="Google Shape;1138;p58"/>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139" name="Google Shape;1139;p58"/>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40" name="Google Shape;1140;p58"/>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141" name="Google Shape;1141;p58"/>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42" name="Google Shape;1142;p58"/>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143" name="Google Shape;1143;p58"/>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144" name="Google Shape;1144;p58"/>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145" name="Google Shape;1145;p58"/>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46" name="Google Shape;1146;p58"/>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147" name="Google Shape;1147;p58"/>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148" name="Google Shape;1148;p58"/>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149" name="Google Shape;1149;p58"/>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150" name="Google Shape;1150;p58"/>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51" name="Google Shape;1151;p58"/>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152" name="Google Shape;1152;p58"/>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53" name="Google Shape;1153;p58"/>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1154" name="Google Shape;1154;p58"/>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55" name="Google Shape;1155;p58"/>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156" name="Google Shape;1156;p58"/>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1157" name="Google Shape;1157;p58"/>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1158" name="Google Shape;1158;p58"/>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59" name="Google Shape;1159;p58"/>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160" name="Google Shape;1160;p58"/>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61" name="Google Shape;1161;p58"/>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162" name="Google Shape;1162;p58"/>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163" name="Google Shape;1163;p58"/>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164" name="Google Shape;1164;p58"/>
          <p:cNvSpPr txBox="1"/>
          <p:nvPr>
            <p:ph type="title"/>
          </p:nvPr>
        </p:nvSpPr>
        <p:spPr>
          <a:xfrm>
            <a:off x="1488576" y="22951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Why Do We Need Money?</a:t>
            </a:r>
            <a:endParaRPr sz="3400">
              <a:latin typeface="Montserrat"/>
              <a:ea typeface="Montserrat"/>
              <a:cs typeface="Montserrat"/>
              <a:sym typeface="Montserrat"/>
            </a:endParaRPr>
          </a:p>
        </p:txBody>
      </p:sp>
      <p:pic>
        <p:nvPicPr>
          <p:cNvPr id="1165" name="Google Shape;1165;p58"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59"/>
          <p:cNvSpPr txBox="1"/>
          <p:nvPr>
            <p:ph type="title"/>
          </p:nvPr>
        </p:nvSpPr>
        <p:spPr>
          <a:xfrm>
            <a:off x="231050" y="101650"/>
            <a:ext cx="32808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Why Do We Need Money?</a:t>
            </a:r>
            <a:endParaRPr/>
          </a:p>
        </p:txBody>
      </p:sp>
      <p:pic>
        <p:nvPicPr>
          <p:cNvPr id="1171" name="Google Shape;1171;p59"/>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pic>
        <p:nvPicPr>
          <p:cNvPr id="1172" name="Google Shape;1172;p59"/>
          <p:cNvPicPr preferRelativeResize="0"/>
          <p:nvPr/>
        </p:nvPicPr>
        <p:blipFill rotWithShape="1">
          <a:blip r:embed="rId4">
            <a:alphaModFix/>
          </a:blip>
          <a:srcRect b="0" l="0" r="0" t="0"/>
          <a:stretch/>
        </p:blipFill>
        <p:spPr>
          <a:xfrm>
            <a:off x="8564375" y="4846703"/>
            <a:ext cx="65270" cy="65279"/>
          </a:xfrm>
          <a:prstGeom prst="rect">
            <a:avLst/>
          </a:prstGeom>
          <a:noFill/>
          <a:ln>
            <a:noFill/>
          </a:ln>
        </p:spPr>
      </p:pic>
      <p:pic>
        <p:nvPicPr>
          <p:cNvPr id="1173" name="Google Shape;1173;p59"/>
          <p:cNvPicPr preferRelativeResize="0"/>
          <p:nvPr/>
        </p:nvPicPr>
        <p:blipFill rotWithShape="1">
          <a:blip r:embed="rId5">
            <a:alphaModFix/>
          </a:blip>
          <a:srcRect b="0" l="0" r="0" t="0"/>
          <a:stretch/>
        </p:blipFill>
        <p:spPr>
          <a:xfrm>
            <a:off x="1019699" y="1707438"/>
            <a:ext cx="7104611" cy="2082946"/>
          </a:xfrm>
          <a:prstGeom prst="rect">
            <a:avLst/>
          </a:prstGeom>
          <a:noFill/>
          <a:ln>
            <a:noFill/>
          </a:ln>
        </p:spPr>
      </p:pic>
      <p:sp>
        <p:nvSpPr>
          <p:cNvPr id="1174" name="Google Shape;1174;p59"/>
          <p:cNvSpPr txBox="1"/>
          <p:nvPr/>
        </p:nvSpPr>
        <p:spPr>
          <a:xfrm>
            <a:off x="1826301" y="1976056"/>
            <a:ext cx="5492100" cy="1628100"/>
          </a:xfrm>
          <a:prstGeom prst="rect">
            <a:avLst/>
          </a:prstGeom>
          <a:noFill/>
          <a:ln>
            <a:noFill/>
          </a:ln>
        </p:spPr>
        <p:txBody>
          <a:bodyPr anchorCtr="0" anchor="t" bIns="0" lIns="0" spcFirstLastPara="1" rIns="0" wrap="square" tIns="14650">
            <a:spAutoFit/>
          </a:bodyPr>
          <a:lstStyle/>
          <a:p>
            <a:pPr indent="0" lvl="0" marL="0" marR="0" rtl="0" algn="ctr">
              <a:lnSpc>
                <a:spcPct val="101800"/>
              </a:lnSpc>
              <a:spcBef>
                <a:spcPts val="0"/>
              </a:spcBef>
              <a:spcAft>
                <a:spcPts val="0"/>
              </a:spcAft>
              <a:buNone/>
            </a:pPr>
            <a:r>
              <a:rPr lang="en" sz="2200">
                <a:solidFill>
                  <a:srgbClr val="FFFFFF"/>
                </a:solidFill>
                <a:latin typeface="Montserrat"/>
                <a:ea typeface="Montserrat"/>
                <a:cs typeface="Montserrat"/>
                <a:sym typeface="Montserrat"/>
              </a:rPr>
              <a:t>Money is one of the greatest instruments of freedom ever invented by man.</a:t>
            </a:r>
            <a:endParaRPr sz="2200">
              <a:latin typeface="Montserrat"/>
              <a:ea typeface="Montserrat"/>
              <a:cs typeface="Montserrat"/>
              <a:sym typeface="Montserrat"/>
            </a:endParaRPr>
          </a:p>
          <a:p>
            <a:pPr indent="0" lvl="0" marL="0" rtl="0" algn="ctr">
              <a:lnSpc>
                <a:spcPct val="100000"/>
              </a:lnSpc>
              <a:spcBef>
                <a:spcPts val="1874"/>
              </a:spcBef>
              <a:spcAft>
                <a:spcPts val="0"/>
              </a:spcAft>
              <a:buNone/>
            </a:pPr>
            <a:r>
              <a:rPr b="1" lang="en" sz="2200">
                <a:solidFill>
                  <a:srgbClr val="FBB040"/>
                </a:solidFill>
                <a:latin typeface="Montserrat"/>
                <a:ea typeface="Montserrat"/>
                <a:cs typeface="Montserrat"/>
                <a:sym typeface="Montserrat"/>
              </a:rPr>
              <a:t>Friedrich Hayek</a:t>
            </a:r>
            <a:endParaRPr sz="2200">
              <a:latin typeface="Montserrat"/>
              <a:ea typeface="Montserrat"/>
              <a:cs typeface="Montserrat"/>
              <a:sym typeface="Montserrat"/>
            </a:endParaRPr>
          </a:p>
        </p:txBody>
      </p:sp>
      <p:grpSp>
        <p:nvGrpSpPr>
          <p:cNvPr id="1175" name="Google Shape;1175;p59"/>
          <p:cNvGrpSpPr/>
          <p:nvPr/>
        </p:nvGrpSpPr>
        <p:grpSpPr>
          <a:xfrm>
            <a:off x="1613082" y="1550573"/>
            <a:ext cx="5917905" cy="2422345"/>
            <a:chOff x="1619097" y="3409346"/>
            <a:chExt cx="4860303" cy="1989442"/>
          </a:xfrm>
        </p:grpSpPr>
        <p:sp>
          <p:nvSpPr>
            <p:cNvPr id="1176" name="Google Shape;1176;p59"/>
            <p:cNvSpPr/>
            <p:nvPr/>
          </p:nvSpPr>
          <p:spPr>
            <a:xfrm>
              <a:off x="1619097" y="3409346"/>
              <a:ext cx="487044" cy="299720"/>
            </a:xfrm>
            <a:custGeom>
              <a:rect b="b" l="l" r="r" t="t"/>
              <a:pathLst>
                <a:path extrusionOk="0" h="299720" w="487044">
                  <a:moveTo>
                    <a:pt x="220649" y="109423"/>
                  </a:moveTo>
                  <a:lnTo>
                    <a:pt x="211632" y="66548"/>
                  </a:lnTo>
                  <a:lnTo>
                    <a:pt x="187693" y="31673"/>
                  </a:lnTo>
                  <a:lnTo>
                    <a:pt x="152438" y="8318"/>
                  </a:lnTo>
                  <a:lnTo>
                    <a:pt x="109423" y="0"/>
                  </a:lnTo>
                  <a:lnTo>
                    <a:pt x="66548" y="9017"/>
                  </a:lnTo>
                  <a:lnTo>
                    <a:pt x="31673" y="32956"/>
                  </a:lnTo>
                  <a:lnTo>
                    <a:pt x="8318" y="68224"/>
                  </a:lnTo>
                  <a:lnTo>
                    <a:pt x="0" y="111239"/>
                  </a:lnTo>
                  <a:lnTo>
                    <a:pt x="368" y="119291"/>
                  </a:lnTo>
                  <a:lnTo>
                    <a:pt x="15646" y="178536"/>
                  </a:lnTo>
                  <a:lnTo>
                    <a:pt x="36449" y="220433"/>
                  </a:lnTo>
                  <a:lnTo>
                    <a:pt x="70332" y="261975"/>
                  </a:lnTo>
                  <a:lnTo>
                    <a:pt x="120472" y="297065"/>
                  </a:lnTo>
                  <a:lnTo>
                    <a:pt x="127469" y="299237"/>
                  </a:lnTo>
                  <a:lnTo>
                    <a:pt x="134632" y="299059"/>
                  </a:lnTo>
                  <a:lnTo>
                    <a:pt x="144462" y="255079"/>
                  </a:lnTo>
                  <a:lnTo>
                    <a:pt x="139217" y="243890"/>
                  </a:lnTo>
                  <a:lnTo>
                    <a:pt x="135013" y="231495"/>
                  </a:lnTo>
                  <a:lnTo>
                    <a:pt x="132664" y="218376"/>
                  </a:lnTo>
                  <a:lnTo>
                    <a:pt x="167817" y="204495"/>
                  </a:lnTo>
                  <a:lnTo>
                    <a:pt x="195783" y="180086"/>
                  </a:lnTo>
                  <a:lnTo>
                    <a:pt x="214198" y="147586"/>
                  </a:lnTo>
                  <a:lnTo>
                    <a:pt x="220649" y="109423"/>
                  </a:lnTo>
                  <a:close/>
                </a:path>
                <a:path extrusionOk="0" h="299720" w="487044">
                  <a:moveTo>
                    <a:pt x="486829" y="110324"/>
                  </a:moveTo>
                  <a:lnTo>
                    <a:pt x="478167" y="67386"/>
                  </a:lnTo>
                  <a:lnTo>
                    <a:pt x="454520" y="32308"/>
                  </a:lnTo>
                  <a:lnTo>
                    <a:pt x="419455" y="8661"/>
                  </a:lnTo>
                  <a:lnTo>
                    <a:pt x="376516" y="0"/>
                  </a:lnTo>
                  <a:lnTo>
                    <a:pt x="333565" y="8661"/>
                  </a:lnTo>
                  <a:lnTo>
                    <a:pt x="298488" y="32308"/>
                  </a:lnTo>
                  <a:lnTo>
                    <a:pt x="274853" y="67386"/>
                  </a:lnTo>
                  <a:lnTo>
                    <a:pt x="266179" y="110324"/>
                  </a:lnTo>
                  <a:lnTo>
                    <a:pt x="266471" y="118376"/>
                  </a:lnTo>
                  <a:lnTo>
                    <a:pt x="281266" y="177749"/>
                  </a:lnTo>
                  <a:lnTo>
                    <a:pt x="301726" y="219811"/>
                  </a:lnTo>
                  <a:lnTo>
                    <a:pt x="335267" y="261632"/>
                  </a:lnTo>
                  <a:lnTo>
                    <a:pt x="385114" y="297141"/>
                  </a:lnTo>
                  <a:lnTo>
                    <a:pt x="392112" y="299364"/>
                  </a:lnTo>
                  <a:lnTo>
                    <a:pt x="399275" y="299250"/>
                  </a:lnTo>
                  <a:lnTo>
                    <a:pt x="409460" y="255346"/>
                  </a:lnTo>
                  <a:lnTo>
                    <a:pt x="404304" y="244119"/>
                  </a:lnTo>
                  <a:lnTo>
                    <a:pt x="400215" y="231698"/>
                  </a:lnTo>
                  <a:lnTo>
                    <a:pt x="397967" y="218567"/>
                  </a:lnTo>
                  <a:lnTo>
                    <a:pt x="433222" y="204965"/>
                  </a:lnTo>
                  <a:lnTo>
                    <a:pt x="461391" y="180797"/>
                  </a:lnTo>
                  <a:lnTo>
                    <a:pt x="480072" y="148437"/>
                  </a:lnTo>
                  <a:lnTo>
                    <a:pt x="486829" y="110324"/>
                  </a:lnTo>
                  <a:close/>
                </a:path>
              </a:pathLst>
            </a:custGeom>
            <a:solidFill>
              <a:srgbClr val="251B5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141"/>
            </a:p>
          </p:txBody>
        </p:sp>
        <p:sp>
          <p:nvSpPr>
            <p:cNvPr id="1177" name="Google Shape;1177;p59"/>
            <p:cNvSpPr/>
            <p:nvPr/>
          </p:nvSpPr>
          <p:spPr>
            <a:xfrm>
              <a:off x="5992355" y="5099068"/>
              <a:ext cx="487045" cy="299720"/>
            </a:xfrm>
            <a:custGeom>
              <a:rect b="b" l="l" r="r" t="t"/>
              <a:pathLst>
                <a:path extrusionOk="0" h="299720" w="487045">
                  <a:moveTo>
                    <a:pt x="220649" y="110337"/>
                  </a:moveTo>
                  <a:lnTo>
                    <a:pt x="211988" y="67398"/>
                  </a:lnTo>
                  <a:lnTo>
                    <a:pt x="188341" y="32321"/>
                  </a:lnTo>
                  <a:lnTo>
                    <a:pt x="153263" y="8674"/>
                  </a:lnTo>
                  <a:lnTo>
                    <a:pt x="110324" y="0"/>
                  </a:lnTo>
                  <a:lnTo>
                    <a:pt x="67373" y="8674"/>
                  </a:lnTo>
                  <a:lnTo>
                    <a:pt x="32308" y="32321"/>
                  </a:lnTo>
                  <a:lnTo>
                    <a:pt x="8674" y="67398"/>
                  </a:lnTo>
                  <a:lnTo>
                    <a:pt x="0" y="110337"/>
                  </a:lnTo>
                  <a:lnTo>
                    <a:pt x="6769" y="148450"/>
                  </a:lnTo>
                  <a:lnTo>
                    <a:pt x="25438" y="180797"/>
                  </a:lnTo>
                  <a:lnTo>
                    <a:pt x="53619" y="204978"/>
                  </a:lnTo>
                  <a:lnTo>
                    <a:pt x="88861" y="218579"/>
                  </a:lnTo>
                  <a:lnTo>
                    <a:pt x="86626" y="231711"/>
                  </a:lnTo>
                  <a:lnTo>
                    <a:pt x="82524" y="244119"/>
                  </a:lnTo>
                  <a:lnTo>
                    <a:pt x="77368" y="255358"/>
                  </a:lnTo>
                  <a:lnTo>
                    <a:pt x="71970" y="264934"/>
                  </a:lnTo>
                  <a:lnTo>
                    <a:pt x="69164" y="271881"/>
                  </a:lnTo>
                  <a:lnTo>
                    <a:pt x="94729" y="299377"/>
                  </a:lnTo>
                  <a:lnTo>
                    <a:pt x="101714" y="297141"/>
                  </a:lnTo>
                  <a:lnTo>
                    <a:pt x="151561" y="261645"/>
                  </a:lnTo>
                  <a:lnTo>
                    <a:pt x="185102" y="219824"/>
                  </a:lnTo>
                  <a:lnTo>
                    <a:pt x="205562" y="177761"/>
                  </a:lnTo>
                  <a:lnTo>
                    <a:pt x="218084" y="133997"/>
                  </a:lnTo>
                  <a:lnTo>
                    <a:pt x="220357" y="118389"/>
                  </a:lnTo>
                  <a:lnTo>
                    <a:pt x="220649" y="110337"/>
                  </a:lnTo>
                  <a:close/>
                </a:path>
                <a:path extrusionOk="0" h="299720" w="487045">
                  <a:moveTo>
                    <a:pt x="486829" y="111239"/>
                  </a:moveTo>
                  <a:lnTo>
                    <a:pt x="478510" y="68224"/>
                  </a:lnTo>
                  <a:lnTo>
                    <a:pt x="455155" y="32969"/>
                  </a:lnTo>
                  <a:lnTo>
                    <a:pt x="420281" y="9029"/>
                  </a:lnTo>
                  <a:lnTo>
                    <a:pt x="377418" y="12"/>
                  </a:lnTo>
                  <a:lnTo>
                    <a:pt x="334403" y="8331"/>
                  </a:lnTo>
                  <a:lnTo>
                    <a:pt x="299135" y="31686"/>
                  </a:lnTo>
                  <a:lnTo>
                    <a:pt x="275209" y="66560"/>
                  </a:lnTo>
                  <a:lnTo>
                    <a:pt x="266179" y="109435"/>
                  </a:lnTo>
                  <a:lnTo>
                    <a:pt x="272630" y="147599"/>
                  </a:lnTo>
                  <a:lnTo>
                    <a:pt x="291045" y="180098"/>
                  </a:lnTo>
                  <a:lnTo>
                    <a:pt x="319024" y="204508"/>
                  </a:lnTo>
                  <a:lnTo>
                    <a:pt x="354164" y="218376"/>
                  </a:lnTo>
                  <a:lnTo>
                    <a:pt x="351815" y="231508"/>
                  </a:lnTo>
                  <a:lnTo>
                    <a:pt x="347611" y="243890"/>
                  </a:lnTo>
                  <a:lnTo>
                    <a:pt x="342366" y="255092"/>
                  </a:lnTo>
                  <a:lnTo>
                    <a:pt x="336880" y="264617"/>
                  </a:lnTo>
                  <a:lnTo>
                    <a:pt x="334010" y="271538"/>
                  </a:lnTo>
                  <a:lnTo>
                    <a:pt x="359359" y="299237"/>
                  </a:lnTo>
                  <a:lnTo>
                    <a:pt x="366369" y="297065"/>
                  </a:lnTo>
                  <a:lnTo>
                    <a:pt x="416509" y="261975"/>
                  </a:lnTo>
                  <a:lnTo>
                    <a:pt x="450392" y="220446"/>
                  </a:lnTo>
                  <a:lnTo>
                    <a:pt x="471182" y="178549"/>
                  </a:lnTo>
                  <a:lnTo>
                    <a:pt x="484073" y="134886"/>
                  </a:lnTo>
                  <a:lnTo>
                    <a:pt x="486473" y="119291"/>
                  </a:lnTo>
                  <a:lnTo>
                    <a:pt x="486829" y="111239"/>
                  </a:lnTo>
                  <a:close/>
                </a:path>
              </a:pathLst>
            </a:custGeom>
            <a:solidFill>
              <a:srgbClr val="673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141"/>
            </a:p>
          </p:txBody>
        </p:sp>
      </p:grpSp>
      <p:sp>
        <p:nvSpPr>
          <p:cNvPr id="1178" name="Google Shape;1178;p59"/>
          <p:cNvSpPr/>
          <p:nvPr/>
        </p:nvSpPr>
        <p:spPr>
          <a:xfrm>
            <a:off x="3879225" y="1205194"/>
            <a:ext cx="0" cy="12134"/>
          </a:xfrm>
          <a:custGeom>
            <a:rect b="b" l="l" r="r" t="t"/>
            <a:pathLst>
              <a:path extrusionOk="0" h="26669"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79" name="Google Shape;1179;p59"/>
          <p:cNvSpPr/>
          <p:nvPr/>
        </p:nvSpPr>
        <p:spPr>
          <a:xfrm>
            <a:off x="3879225" y="4308209"/>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80" name="Google Shape;1180;p59"/>
          <p:cNvSpPr txBox="1"/>
          <p:nvPr/>
        </p:nvSpPr>
        <p:spPr>
          <a:xfrm>
            <a:off x="8399376" y="4816582"/>
            <a:ext cx="1089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sz="700">
                <a:solidFill>
                  <a:srgbClr val="683C94"/>
                </a:solidFill>
                <a:latin typeface="Open Sans"/>
                <a:ea typeface="Open Sans"/>
                <a:cs typeface="Open Sans"/>
                <a:sym typeface="Open Sans"/>
              </a:rPr>
              <a:t>27</a:t>
            </a:r>
            <a:endParaRPr sz="700">
              <a:latin typeface="Open Sans"/>
              <a:ea typeface="Open Sans"/>
              <a:cs typeface="Open Sans"/>
              <a:sym typeface="Open Sans"/>
            </a:endParaRPr>
          </a:p>
        </p:txBody>
      </p:sp>
      <p:pic>
        <p:nvPicPr>
          <p:cNvPr id="1181" name="Google Shape;1181;p59" title="Bitkwa-Logo-New.png"/>
          <p:cNvPicPr preferRelativeResize="0"/>
          <p:nvPr/>
        </p:nvPicPr>
        <p:blipFill>
          <a:blip r:embed="rId6">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id="1186" name="Google Shape;1186;p60"/>
          <p:cNvPicPr preferRelativeResize="0"/>
          <p:nvPr/>
        </p:nvPicPr>
        <p:blipFill rotWithShape="1">
          <a:blip r:embed="rId3">
            <a:alphaModFix/>
          </a:blip>
          <a:srcRect b="0" l="0" r="0" t="0"/>
          <a:stretch/>
        </p:blipFill>
        <p:spPr>
          <a:xfrm>
            <a:off x="8050569" y="270106"/>
            <a:ext cx="579289" cy="308716"/>
          </a:xfrm>
          <a:prstGeom prst="rect">
            <a:avLst/>
          </a:prstGeom>
          <a:noFill/>
          <a:ln>
            <a:noFill/>
          </a:ln>
        </p:spPr>
      </p:pic>
      <p:sp>
        <p:nvSpPr>
          <p:cNvPr id="1187" name="Google Shape;1187;p60"/>
          <p:cNvSpPr txBox="1"/>
          <p:nvPr/>
        </p:nvSpPr>
        <p:spPr>
          <a:xfrm>
            <a:off x="508002" y="1173541"/>
            <a:ext cx="2316300" cy="4989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51B55"/>
                </a:solidFill>
                <a:latin typeface="Open Sans"/>
                <a:ea typeface="Open Sans"/>
                <a:cs typeface="Open Sans"/>
                <a:sym typeface="Open Sans"/>
              </a:rPr>
              <a:t>Why do we need money?</a:t>
            </a:r>
            <a:endParaRPr sz="1600">
              <a:latin typeface="Open Sans"/>
              <a:ea typeface="Open Sans"/>
              <a:cs typeface="Open Sans"/>
              <a:sym typeface="Open Sans"/>
            </a:endParaRPr>
          </a:p>
        </p:txBody>
      </p:sp>
      <p:sp>
        <p:nvSpPr>
          <p:cNvPr id="1188" name="Google Shape;1188;p60"/>
          <p:cNvSpPr/>
          <p:nvPr/>
        </p:nvSpPr>
        <p:spPr>
          <a:xfrm>
            <a:off x="513778" y="1672204"/>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89" name="Google Shape;1189;p60"/>
          <p:cNvSpPr/>
          <p:nvPr/>
        </p:nvSpPr>
        <p:spPr>
          <a:xfrm>
            <a:off x="513778" y="1821320"/>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0" name="Google Shape;1190;p60"/>
          <p:cNvSpPr/>
          <p:nvPr/>
        </p:nvSpPr>
        <p:spPr>
          <a:xfrm>
            <a:off x="513778" y="1970438"/>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1" name="Google Shape;1191;p60"/>
          <p:cNvSpPr/>
          <p:nvPr/>
        </p:nvSpPr>
        <p:spPr>
          <a:xfrm>
            <a:off x="513778" y="2119555"/>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2" name="Google Shape;1192;p60"/>
          <p:cNvSpPr/>
          <p:nvPr/>
        </p:nvSpPr>
        <p:spPr>
          <a:xfrm>
            <a:off x="513778" y="2268673"/>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3" name="Google Shape;1193;p60"/>
          <p:cNvSpPr/>
          <p:nvPr/>
        </p:nvSpPr>
        <p:spPr>
          <a:xfrm>
            <a:off x="513778" y="2417791"/>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4" name="Google Shape;1194;p60"/>
          <p:cNvSpPr/>
          <p:nvPr/>
        </p:nvSpPr>
        <p:spPr>
          <a:xfrm>
            <a:off x="513778" y="2566909"/>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5" name="Google Shape;1195;p60"/>
          <p:cNvSpPr/>
          <p:nvPr/>
        </p:nvSpPr>
        <p:spPr>
          <a:xfrm>
            <a:off x="513778" y="2716027"/>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6" name="Google Shape;1196;p60"/>
          <p:cNvSpPr txBox="1"/>
          <p:nvPr/>
        </p:nvSpPr>
        <p:spPr>
          <a:xfrm>
            <a:off x="508002" y="3081440"/>
            <a:ext cx="1496100" cy="4989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51B55"/>
                </a:solidFill>
                <a:latin typeface="Open Sans"/>
                <a:ea typeface="Open Sans"/>
                <a:cs typeface="Open Sans"/>
                <a:sym typeface="Open Sans"/>
              </a:rPr>
              <a:t>What is money?</a:t>
            </a:r>
            <a:endParaRPr sz="1600">
              <a:latin typeface="Open Sans"/>
              <a:ea typeface="Open Sans"/>
              <a:cs typeface="Open Sans"/>
              <a:sym typeface="Open Sans"/>
            </a:endParaRPr>
          </a:p>
        </p:txBody>
      </p:sp>
      <p:sp>
        <p:nvSpPr>
          <p:cNvPr id="1197" name="Google Shape;1197;p60"/>
          <p:cNvSpPr/>
          <p:nvPr/>
        </p:nvSpPr>
        <p:spPr>
          <a:xfrm>
            <a:off x="513778" y="3580105"/>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8" name="Google Shape;1198;p60"/>
          <p:cNvSpPr/>
          <p:nvPr/>
        </p:nvSpPr>
        <p:spPr>
          <a:xfrm>
            <a:off x="513778" y="3729221"/>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9" name="Google Shape;1199;p60"/>
          <p:cNvSpPr/>
          <p:nvPr/>
        </p:nvSpPr>
        <p:spPr>
          <a:xfrm>
            <a:off x="513778" y="3878339"/>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00" name="Google Shape;1200;p60"/>
          <p:cNvSpPr/>
          <p:nvPr/>
        </p:nvSpPr>
        <p:spPr>
          <a:xfrm>
            <a:off x="513778" y="4027457"/>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01" name="Google Shape;1201;p60"/>
          <p:cNvSpPr/>
          <p:nvPr/>
        </p:nvSpPr>
        <p:spPr>
          <a:xfrm>
            <a:off x="513778" y="4176574"/>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02" name="Google Shape;1202;p60"/>
          <p:cNvSpPr/>
          <p:nvPr/>
        </p:nvSpPr>
        <p:spPr>
          <a:xfrm>
            <a:off x="513778" y="4325692"/>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03" name="Google Shape;1203;p60"/>
          <p:cNvSpPr/>
          <p:nvPr/>
        </p:nvSpPr>
        <p:spPr>
          <a:xfrm>
            <a:off x="513778" y="4474810"/>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04" name="Google Shape;1204;p60"/>
          <p:cNvSpPr/>
          <p:nvPr/>
        </p:nvSpPr>
        <p:spPr>
          <a:xfrm>
            <a:off x="513778" y="4623928"/>
            <a:ext cx="3869284" cy="0"/>
          </a:xfrm>
          <a:custGeom>
            <a:rect b="b" l="l" r="r" t="t"/>
            <a:pathLst>
              <a:path extrusionOk="0" h="120000" w="8503920">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05" name="Google Shape;1205;p60"/>
          <p:cNvSpPr txBox="1"/>
          <p:nvPr/>
        </p:nvSpPr>
        <p:spPr>
          <a:xfrm>
            <a:off x="4756151" y="1173541"/>
            <a:ext cx="2029800" cy="4989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51B55"/>
                </a:solidFill>
                <a:latin typeface="Open Sans"/>
                <a:ea typeface="Open Sans"/>
                <a:cs typeface="Open Sans"/>
                <a:sym typeface="Open Sans"/>
              </a:rPr>
              <a:t>Who controls money?</a:t>
            </a:r>
            <a:endParaRPr sz="1600">
              <a:latin typeface="Open Sans"/>
              <a:ea typeface="Open Sans"/>
              <a:cs typeface="Open Sans"/>
              <a:sym typeface="Open Sans"/>
            </a:endParaRPr>
          </a:p>
        </p:txBody>
      </p:sp>
      <p:sp>
        <p:nvSpPr>
          <p:cNvPr id="1206" name="Google Shape;1206;p60"/>
          <p:cNvSpPr/>
          <p:nvPr/>
        </p:nvSpPr>
        <p:spPr>
          <a:xfrm>
            <a:off x="4761928" y="1672204"/>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07" name="Google Shape;1207;p60"/>
          <p:cNvSpPr/>
          <p:nvPr/>
        </p:nvSpPr>
        <p:spPr>
          <a:xfrm>
            <a:off x="4761928" y="1821320"/>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08" name="Google Shape;1208;p60"/>
          <p:cNvSpPr/>
          <p:nvPr/>
        </p:nvSpPr>
        <p:spPr>
          <a:xfrm>
            <a:off x="4761928" y="1970438"/>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09" name="Google Shape;1209;p60"/>
          <p:cNvSpPr/>
          <p:nvPr/>
        </p:nvSpPr>
        <p:spPr>
          <a:xfrm>
            <a:off x="4761928" y="2119555"/>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10" name="Google Shape;1210;p60"/>
          <p:cNvSpPr/>
          <p:nvPr/>
        </p:nvSpPr>
        <p:spPr>
          <a:xfrm>
            <a:off x="4761928" y="2268673"/>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11" name="Google Shape;1211;p60"/>
          <p:cNvSpPr/>
          <p:nvPr/>
        </p:nvSpPr>
        <p:spPr>
          <a:xfrm>
            <a:off x="4761928" y="2417791"/>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12" name="Google Shape;1212;p60"/>
          <p:cNvSpPr/>
          <p:nvPr/>
        </p:nvSpPr>
        <p:spPr>
          <a:xfrm>
            <a:off x="4761928" y="2566909"/>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13" name="Google Shape;1213;p60"/>
          <p:cNvSpPr/>
          <p:nvPr/>
        </p:nvSpPr>
        <p:spPr>
          <a:xfrm>
            <a:off x="4761928" y="2716027"/>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14" name="Google Shape;1214;p60"/>
          <p:cNvSpPr txBox="1"/>
          <p:nvPr/>
        </p:nvSpPr>
        <p:spPr>
          <a:xfrm>
            <a:off x="4756151" y="3081440"/>
            <a:ext cx="2844300" cy="4989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51B55"/>
                </a:solidFill>
                <a:latin typeface="Open Sans"/>
                <a:ea typeface="Open Sans"/>
                <a:cs typeface="Open Sans"/>
                <a:sym typeface="Open Sans"/>
              </a:rPr>
              <a:t>What gives money its “value”?</a:t>
            </a:r>
            <a:endParaRPr sz="1600">
              <a:latin typeface="Open Sans"/>
              <a:ea typeface="Open Sans"/>
              <a:cs typeface="Open Sans"/>
              <a:sym typeface="Open Sans"/>
            </a:endParaRPr>
          </a:p>
        </p:txBody>
      </p:sp>
      <p:sp>
        <p:nvSpPr>
          <p:cNvPr id="1215" name="Google Shape;1215;p60"/>
          <p:cNvSpPr/>
          <p:nvPr/>
        </p:nvSpPr>
        <p:spPr>
          <a:xfrm>
            <a:off x="4761928" y="3580105"/>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16" name="Google Shape;1216;p60"/>
          <p:cNvSpPr/>
          <p:nvPr/>
        </p:nvSpPr>
        <p:spPr>
          <a:xfrm>
            <a:off x="4761928" y="3729221"/>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17" name="Google Shape;1217;p60"/>
          <p:cNvSpPr/>
          <p:nvPr/>
        </p:nvSpPr>
        <p:spPr>
          <a:xfrm>
            <a:off x="4761928" y="3878339"/>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18" name="Google Shape;1218;p60"/>
          <p:cNvSpPr/>
          <p:nvPr/>
        </p:nvSpPr>
        <p:spPr>
          <a:xfrm>
            <a:off x="4761928" y="4027457"/>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19" name="Google Shape;1219;p60"/>
          <p:cNvSpPr/>
          <p:nvPr/>
        </p:nvSpPr>
        <p:spPr>
          <a:xfrm>
            <a:off x="4761928" y="4176574"/>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20" name="Google Shape;1220;p60"/>
          <p:cNvSpPr/>
          <p:nvPr/>
        </p:nvSpPr>
        <p:spPr>
          <a:xfrm>
            <a:off x="4761928" y="4325692"/>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21" name="Google Shape;1221;p60"/>
          <p:cNvSpPr/>
          <p:nvPr/>
        </p:nvSpPr>
        <p:spPr>
          <a:xfrm>
            <a:off x="4761928" y="4474810"/>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22" name="Google Shape;1222;p60"/>
          <p:cNvSpPr/>
          <p:nvPr/>
        </p:nvSpPr>
        <p:spPr>
          <a:xfrm>
            <a:off x="4761928" y="4623928"/>
            <a:ext cx="3869283" cy="0"/>
          </a:xfrm>
          <a:custGeom>
            <a:rect b="b" l="l" r="r" t="t"/>
            <a:pathLst>
              <a:path extrusionOk="0" h="120000" w="8503919">
                <a:moveTo>
                  <a:pt x="0" y="0"/>
                </a:moveTo>
                <a:lnTo>
                  <a:pt x="8503615" y="0"/>
                </a:lnTo>
              </a:path>
            </a:pathLst>
          </a:custGeom>
          <a:noFill/>
          <a:ln cap="flat" cmpd="sng" w="4750">
            <a:solidFill>
              <a:srgbClr val="683C9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23" name="Google Shape;1223;p60"/>
          <p:cNvPicPr preferRelativeResize="0"/>
          <p:nvPr/>
        </p:nvPicPr>
        <p:blipFill rotWithShape="1">
          <a:blip r:embed="rId4">
            <a:alphaModFix/>
          </a:blip>
          <a:srcRect b="0" l="0" r="0" t="0"/>
          <a:stretch/>
        </p:blipFill>
        <p:spPr>
          <a:xfrm>
            <a:off x="8564375" y="4846703"/>
            <a:ext cx="65270" cy="65279"/>
          </a:xfrm>
          <a:prstGeom prst="rect">
            <a:avLst/>
          </a:prstGeom>
          <a:noFill/>
          <a:ln>
            <a:noFill/>
          </a:ln>
        </p:spPr>
      </p:pic>
      <p:sp>
        <p:nvSpPr>
          <p:cNvPr id="1224" name="Google Shape;1224;p60"/>
          <p:cNvSpPr/>
          <p:nvPr/>
        </p:nvSpPr>
        <p:spPr>
          <a:xfrm>
            <a:off x="4548187" y="1207930"/>
            <a:ext cx="0" cy="12134"/>
          </a:xfrm>
          <a:custGeom>
            <a:rect b="b" l="l" r="r" t="t"/>
            <a:pathLst>
              <a:path extrusionOk="0" h="26669"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25" name="Google Shape;1225;p60"/>
          <p:cNvSpPr/>
          <p:nvPr/>
        </p:nvSpPr>
        <p:spPr>
          <a:xfrm>
            <a:off x="4548187" y="1277103"/>
            <a:ext cx="0" cy="3299235"/>
          </a:xfrm>
          <a:custGeom>
            <a:rect b="b" l="l" r="r" t="t"/>
            <a:pathLst>
              <a:path extrusionOk="0" h="7251065" w="120000">
                <a:moveTo>
                  <a:pt x="0" y="0"/>
                </a:moveTo>
                <a:lnTo>
                  <a:pt x="0" y="7250773"/>
                </a:lnTo>
              </a:path>
            </a:pathLst>
          </a:custGeom>
          <a:noFill/>
          <a:ln cap="flat" cmpd="sng" w="142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26" name="Google Shape;1226;p60"/>
          <p:cNvSpPr/>
          <p:nvPr/>
        </p:nvSpPr>
        <p:spPr>
          <a:xfrm>
            <a:off x="4548187" y="4603392"/>
            <a:ext cx="0" cy="12135"/>
          </a:xfrm>
          <a:custGeom>
            <a:rect b="b" l="l" r="r" t="t"/>
            <a:pathLst>
              <a:path extrusionOk="0" h="26670" w="120000">
                <a:moveTo>
                  <a:pt x="0" y="0"/>
                </a:moveTo>
                <a:lnTo>
                  <a:pt x="0" y="26177"/>
                </a:lnTo>
              </a:path>
            </a:pathLst>
          </a:custGeom>
          <a:noFill/>
          <a:ln cap="flat" cmpd="sng" w="14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27" name="Google Shape;1227;p60"/>
          <p:cNvSpPr txBox="1"/>
          <p:nvPr/>
        </p:nvSpPr>
        <p:spPr>
          <a:xfrm>
            <a:off x="8399376" y="4816582"/>
            <a:ext cx="108900" cy="121500"/>
          </a:xfrm>
          <a:prstGeom prst="rect">
            <a:avLst/>
          </a:prstGeom>
          <a:noFill/>
          <a:ln>
            <a:noFill/>
          </a:ln>
        </p:spPr>
        <p:txBody>
          <a:bodyPr anchorCtr="0" anchor="t" bIns="0" lIns="0" spcFirstLastPara="1" rIns="0" wrap="square" tIns="13575">
            <a:spAutoFit/>
          </a:bodyPr>
          <a:lstStyle/>
          <a:p>
            <a:pPr indent="0" lvl="0" marL="0" rtl="0" algn="l">
              <a:lnSpc>
                <a:spcPct val="100000"/>
              </a:lnSpc>
              <a:spcBef>
                <a:spcPts val="0"/>
              </a:spcBef>
              <a:spcAft>
                <a:spcPts val="0"/>
              </a:spcAft>
              <a:buNone/>
            </a:pPr>
            <a:r>
              <a:rPr lang="en" sz="700">
                <a:solidFill>
                  <a:srgbClr val="683C94"/>
                </a:solidFill>
                <a:latin typeface="Open Sans"/>
                <a:ea typeface="Open Sans"/>
                <a:cs typeface="Open Sans"/>
                <a:sym typeface="Open Sans"/>
              </a:rPr>
              <a:t>28</a:t>
            </a:r>
            <a:endParaRPr sz="700">
              <a:latin typeface="Open Sans"/>
              <a:ea typeface="Open Sans"/>
              <a:cs typeface="Open Sans"/>
              <a:sym typeface="Open Sans"/>
            </a:endParaRPr>
          </a:p>
        </p:txBody>
      </p:sp>
      <p:sp>
        <p:nvSpPr>
          <p:cNvPr id="1228" name="Google Shape;1228;p60"/>
          <p:cNvSpPr txBox="1"/>
          <p:nvPr>
            <p:ph type="title"/>
          </p:nvPr>
        </p:nvSpPr>
        <p:spPr>
          <a:xfrm>
            <a:off x="231050" y="101650"/>
            <a:ext cx="32808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Why Do We Need Money?</a:t>
            </a:r>
            <a:endParaRPr/>
          </a:p>
        </p:txBody>
      </p:sp>
      <p:pic>
        <p:nvPicPr>
          <p:cNvPr id="1229" name="Google Shape;1229;p60" title="Bitkwa-Logo-New.png"/>
          <p:cNvPicPr preferRelativeResize="0"/>
          <p:nvPr/>
        </p:nvPicPr>
        <p:blipFill>
          <a:blip r:embed="rId5">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 name="Shape 243"/>
        <p:cNvGrpSpPr/>
        <p:nvPr/>
      </p:nvGrpSpPr>
      <p:grpSpPr>
        <a:xfrm>
          <a:off x="0" y="0"/>
          <a:ext cx="0" cy="0"/>
          <a:chOff x="0" y="0"/>
          <a:chExt cx="0" cy="0"/>
        </a:xfrm>
      </p:grpSpPr>
      <p:pic>
        <p:nvPicPr>
          <p:cNvPr id="244" name="Google Shape;244;p34"/>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245" name="Google Shape;245;p34"/>
          <p:cNvGrpSpPr/>
          <p:nvPr/>
        </p:nvGrpSpPr>
        <p:grpSpPr>
          <a:xfrm>
            <a:off x="0" y="0"/>
            <a:ext cx="9143611" cy="5143414"/>
            <a:chOff x="0" y="0"/>
            <a:chExt cx="20104685" cy="11309178"/>
          </a:xfrm>
        </p:grpSpPr>
        <p:pic>
          <p:nvPicPr>
            <p:cNvPr id="246" name="Google Shape;246;p34"/>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247" name="Google Shape;247;p34"/>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48" name="Google Shape;248;p34"/>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249" name="Google Shape;249;p34"/>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50" name="Google Shape;250;p34"/>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251" name="Google Shape;251;p34"/>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252" name="Google Shape;252;p34"/>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253" name="Google Shape;253;p34"/>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254" name="Google Shape;254;p34"/>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255" name="Google Shape;255;p34"/>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256" name="Google Shape;256;p34"/>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57" name="Google Shape;257;p34"/>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258" name="Google Shape;258;p34"/>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59" name="Google Shape;259;p34"/>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260" name="Google Shape;260;p34"/>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261" name="Google Shape;261;p34"/>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262" name="Google Shape;262;p34"/>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63" name="Google Shape;263;p34"/>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264" name="Google Shape;264;p34"/>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265" name="Google Shape;265;p34"/>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266" name="Google Shape;266;p34"/>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267" name="Google Shape;267;p34"/>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68" name="Google Shape;268;p34"/>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269" name="Google Shape;269;p34"/>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70" name="Google Shape;270;p34"/>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271" name="Google Shape;271;p34"/>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72" name="Google Shape;272;p34"/>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273" name="Google Shape;273;p34"/>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274" name="Google Shape;274;p34"/>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275" name="Google Shape;275;p34"/>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76" name="Google Shape;276;p34"/>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277" name="Google Shape;277;p34"/>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78" name="Google Shape;278;p34"/>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279" name="Google Shape;279;p34"/>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280" name="Google Shape;280;p34"/>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281" name="Google Shape;281;p34"/>
          <p:cNvSpPr txBox="1"/>
          <p:nvPr>
            <p:ph type="title"/>
          </p:nvPr>
        </p:nvSpPr>
        <p:spPr>
          <a:xfrm>
            <a:off x="1488901" y="2295288"/>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History of</a:t>
            </a:r>
            <a:r>
              <a:rPr lang="en" sz="3400">
                <a:latin typeface="Montserrat"/>
                <a:ea typeface="Montserrat"/>
                <a:cs typeface="Montserrat"/>
                <a:sym typeface="Montserrat"/>
              </a:rPr>
              <a:t> Money?</a:t>
            </a:r>
            <a:endParaRPr sz="3400">
              <a:latin typeface="Montserrat"/>
              <a:ea typeface="Montserrat"/>
              <a:cs typeface="Montserrat"/>
              <a:sym typeface="Montserrat"/>
            </a:endParaRPr>
          </a:p>
        </p:txBody>
      </p:sp>
      <p:pic>
        <p:nvPicPr>
          <p:cNvPr id="282" name="Google Shape;282;p34"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3" name="Shape 1233"/>
        <p:cNvGrpSpPr/>
        <p:nvPr/>
      </p:nvGrpSpPr>
      <p:grpSpPr>
        <a:xfrm>
          <a:off x="0" y="0"/>
          <a:ext cx="0" cy="0"/>
          <a:chOff x="0" y="0"/>
          <a:chExt cx="0" cy="0"/>
        </a:xfrm>
      </p:grpSpPr>
      <p:pic>
        <p:nvPicPr>
          <p:cNvPr id="1234" name="Google Shape;1234;p61"/>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1235" name="Google Shape;1235;p61"/>
          <p:cNvGrpSpPr/>
          <p:nvPr/>
        </p:nvGrpSpPr>
        <p:grpSpPr>
          <a:xfrm>
            <a:off x="0" y="0"/>
            <a:ext cx="9143611" cy="5143414"/>
            <a:chOff x="0" y="0"/>
            <a:chExt cx="20104685" cy="11309178"/>
          </a:xfrm>
        </p:grpSpPr>
        <p:pic>
          <p:nvPicPr>
            <p:cNvPr id="1236" name="Google Shape;1236;p61"/>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1237" name="Google Shape;1237;p61"/>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38" name="Google Shape;1238;p61"/>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239" name="Google Shape;1239;p61"/>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40" name="Google Shape;1240;p61"/>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241" name="Google Shape;1241;p61"/>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242" name="Google Shape;1242;p61"/>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243" name="Google Shape;1243;p61"/>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244" name="Google Shape;1244;p61"/>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245" name="Google Shape;1245;p61"/>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246" name="Google Shape;1246;p61"/>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47" name="Google Shape;1247;p61"/>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248" name="Google Shape;1248;p61"/>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49" name="Google Shape;1249;p61"/>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250" name="Google Shape;1250;p61"/>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251" name="Google Shape;1251;p61"/>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252" name="Google Shape;1252;p61"/>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53" name="Google Shape;1253;p61"/>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254" name="Google Shape;1254;p61"/>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255" name="Google Shape;1255;p61"/>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256" name="Google Shape;1256;p61"/>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257" name="Google Shape;1257;p61"/>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58" name="Google Shape;1258;p61"/>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259" name="Google Shape;1259;p61"/>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60" name="Google Shape;1260;p61"/>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1261" name="Google Shape;1261;p61"/>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62" name="Google Shape;1262;p61"/>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263" name="Google Shape;1263;p61"/>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1264" name="Google Shape;1264;p61"/>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1265" name="Google Shape;1265;p61"/>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66" name="Google Shape;1266;p61"/>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267" name="Google Shape;1267;p61"/>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268" name="Google Shape;1268;p61"/>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269" name="Google Shape;1269;p61"/>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270" name="Google Shape;1270;p61"/>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271" name="Google Shape;1271;p61"/>
          <p:cNvSpPr txBox="1"/>
          <p:nvPr>
            <p:ph type="title"/>
          </p:nvPr>
        </p:nvSpPr>
        <p:spPr>
          <a:xfrm>
            <a:off x="1488576" y="2020600"/>
            <a:ext cx="6166200" cy="1101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Welcome to</a:t>
            </a:r>
            <a:endParaRPr sz="3400">
              <a:latin typeface="Montserrat"/>
              <a:ea typeface="Montserrat"/>
              <a:cs typeface="Montserrat"/>
              <a:sym typeface="Montserrat"/>
            </a:endParaRPr>
          </a:p>
          <a:p>
            <a:pPr indent="0" lvl="0" marL="0" rtl="0" algn="ctr">
              <a:lnSpc>
                <a:spcPct val="100000"/>
              </a:lnSpc>
              <a:spcBef>
                <a:spcPts val="200"/>
              </a:spcBef>
              <a:spcAft>
                <a:spcPts val="0"/>
              </a:spcAft>
              <a:buNone/>
            </a:pPr>
            <a:r>
              <a:rPr lang="en" sz="3400">
                <a:latin typeface="Montserrat"/>
                <a:ea typeface="Montserrat"/>
                <a:cs typeface="Montserrat"/>
                <a:sym typeface="Montserrat"/>
              </a:rPr>
              <a:t>BitKwa Bitcoin Diploma</a:t>
            </a:r>
            <a:endParaRPr sz="3400">
              <a:latin typeface="Montserrat"/>
              <a:ea typeface="Montserrat"/>
              <a:cs typeface="Montserrat"/>
              <a:sym typeface="Montserrat"/>
            </a:endParaRPr>
          </a:p>
        </p:txBody>
      </p:sp>
      <p:pic>
        <p:nvPicPr>
          <p:cNvPr id="1272" name="Google Shape;1272;p61"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p:nvPr/>
        </p:nvSpPr>
        <p:spPr>
          <a:xfrm>
            <a:off x="4572000" y="1207930"/>
            <a:ext cx="0" cy="12134"/>
          </a:xfrm>
          <a:custGeom>
            <a:rect b="b" l="l" r="r" t="t"/>
            <a:pathLst>
              <a:path extrusionOk="0" h="26669" w="120000">
                <a:moveTo>
                  <a:pt x="0" y="13088"/>
                </a:moveTo>
                <a:lnTo>
                  <a:pt x="0" y="13088"/>
                </a:lnTo>
              </a:path>
            </a:pathLst>
          </a:custGeom>
          <a:noFill/>
          <a:ln cap="flat" cmpd="sng" w="11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288" name="Google Shape;288;p35"/>
          <p:cNvSpPr/>
          <p:nvPr/>
        </p:nvSpPr>
        <p:spPr>
          <a:xfrm>
            <a:off x="4572000" y="4603392"/>
            <a:ext cx="0" cy="12135"/>
          </a:xfrm>
          <a:custGeom>
            <a:rect b="b" l="l" r="r" t="t"/>
            <a:pathLst>
              <a:path extrusionOk="0" h="26670" w="120000">
                <a:moveTo>
                  <a:pt x="0" y="13088"/>
                </a:moveTo>
                <a:lnTo>
                  <a:pt x="0" y="13088"/>
                </a:lnTo>
              </a:path>
            </a:pathLst>
          </a:custGeom>
          <a:noFill/>
          <a:ln cap="flat" cmpd="sng" w="11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289" name="Google Shape;289;p35"/>
          <p:cNvPicPr preferRelativeResize="0"/>
          <p:nvPr/>
        </p:nvPicPr>
        <p:blipFill rotWithShape="1">
          <a:blip r:embed="rId3">
            <a:alphaModFix/>
          </a:blip>
          <a:srcRect b="0" l="0" r="0" t="0"/>
          <a:stretch/>
        </p:blipFill>
        <p:spPr>
          <a:xfrm>
            <a:off x="514350" y="1397528"/>
            <a:ext cx="8121602" cy="1876714"/>
          </a:xfrm>
          <a:prstGeom prst="rect">
            <a:avLst/>
          </a:prstGeom>
          <a:noFill/>
          <a:ln>
            <a:noFill/>
          </a:ln>
        </p:spPr>
      </p:pic>
      <p:sp>
        <p:nvSpPr>
          <p:cNvPr id="290" name="Google Shape;290;p35"/>
          <p:cNvSpPr txBox="1"/>
          <p:nvPr/>
        </p:nvSpPr>
        <p:spPr>
          <a:xfrm>
            <a:off x="973176" y="1791941"/>
            <a:ext cx="6208800" cy="690600"/>
          </a:xfrm>
          <a:prstGeom prst="rect">
            <a:avLst/>
          </a:prstGeom>
          <a:noFill/>
          <a:ln>
            <a:noFill/>
          </a:ln>
        </p:spPr>
        <p:txBody>
          <a:bodyPr anchorCtr="0" anchor="t" bIns="0" lIns="0" spcFirstLastPara="1" rIns="0" wrap="square" tIns="9950">
            <a:spAutoFit/>
          </a:bodyPr>
          <a:lstStyle/>
          <a:p>
            <a:pPr indent="23117" lvl="0" marL="0" marR="0" rtl="0" algn="l">
              <a:lnSpc>
                <a:spcPct val="101800"/>
              </a:lnSpc>
              <a:spcBef>
                <a:spcPts val="0"/>
              </a:spcBef>
              <a:spcAft>
                <a:spcPts val="0"/>
              </a:spcAft>
              <a:buNone/>
            </a:pPr>
            <a:r>
              <a:rPr lang="en" sz="1456">
                <a:solidFill>
                  <a:srgbClr val="FFFFFF"/>
                </a:solidFill>
                <a:latin typeface="Open Sans"/>
                <a:ea typeface="Open Sans"/>
                <a:cs typeface="Open Sans"/>
                <a:sym typeface="Open Sans"/>
              </a:rPr>
              <a:t>Money was not evolved by design but arose out of the market process. It  was not created by governments. It emerged over time as a spontaneous</a:t>
            </a:r>
            <a:endParaRPr sz="1456">
              <a:solidFill>
                <a:schemeClr val="dk1"/>
              </a:solidFill>
              <a:latin typeface="Open Sans"/>
              <a:ea typeface="Open Sans"/>
              <a:cs typeface="Open Sans"/>
              <a:sym typeface="Open Sans"/>
            </a:endParaRPr>
          </a:p>
        </p:txBody>
      </p:sp>
      <p:sp>
        <p:nvSpPr>
          <p:cNvPr id="291" name="Google Shape;291;p35"/>
          <p:cNvSpPr txBox="1"/>
          <p:nvPr/>
        </p:nvSpPr>
        <p:spPr>
          <a:xfrm>
            <a:off x="987823" y="2551053"/>
            <a:ext cx="2857200" cy="237900"/>
          </a:xfrm>
          <a:prstGeom prst="rect">
            <a:avLst/>
          </a:prstGeom>
          <a:noFill/>
          <a:ln>
            <a:noFill/>
          </a:ln>
        </p:spPr>
        <p:txBody>
          <a:bodyPr anchorCtr="0" anchor="t" bIns="0" lIns="0" spcFirstLastPara="1" rIns="0" wrap="square" tIns="13650">
            <a:spAutoFit/>
          </a:bodyPr>
          <a:lstStyle/>
          <a:p>
            <a:pPr indent="0" lvl="0" marL="0" marR="0" rtl="0" algn="l">
              <a:lnSpc>
                <a:spcPct val="100000"/>
              </a:lnSpc>
              <a:spcBef>
                <a:spcPts val="0"/>
              </a:spcBef>
              <a:spcAft>
                <a:spcPts val="0"/>
              </a:spcAft>
              <a:buNone/>
            </a:pPr>
            <a:r>
              <a:rPr b="1" lang="en" sz="1456">
                <a:solidFill>
                  <a:srgbClr val="FAAF40"/>
                </a:solidFill>
                <a:latin typeface="Open Sans"/>
                <a:ea typeface="Open Sans"/>
                <a:cs typeface="Open Sans"/>
                <a:sym typeface="Open Sans"/>
              </a:rPr>
              <a:t>Murray Rothbard</a:t>
            </a:r>
            <a:endParaRPr sz="1456">
              <a:solidFill>
                <a:schemeClr val="dk1"/>
              </a:solidFill>
              <a:latin typeface="Open Sans"/>
              <a:ea typeface="Open Sans"/>
              <a:cs typeface="Open Sans"/>
              <a:sym typeface="Open Sans"/>
            </a:endParaRPr>
          </a:p>
        </p:txBody>
      </p:sp>
      <p:grpSp>
        <p:nvGrpSpPr>
          <p:cNvPr id="292" name="Google Shape;292;p35"/>
          <p:cNvGrpSpPr/>
          <p:nvPr/>
        </p:nvGrpSpPr>
        <p:grpSpPr>
          <a:xfrm>
            <a:off x="864248" y="1291007"/>
            <a:ext cx="6425486" cy="1876797"/>
            <a:chOff x="1553527" y="3409346"/>
            <a:chExt cx="7761186" cy="2266937"/>
          </a:xfrm>
        </p:grpSpPr>
        <p:sp>
          <p:nvSpPr>
            <p:cNvPr id="293" name="Google Shape;293;p35"/>
            <p:cNvSpPr/>
            <p:nvPr/>
          </p:nvSpPr>
          <p:spPr>
            <a:xfrm>
              <a:off x="1553527" y="3409346"/>
              <a:ext cx="487044" cy="299720"/>
            </a:xfrm>
            <a:custGeom>
              <a:rect b="b" l="l" r="r" t="t"/>
              <a:pathLst>
                <a:path extrusionOk="0" h="299720" w="487044">
                  <a:moveTo>
                    <a:pt x="220649" y="109423"/>
                  </a:moveTo>
                  <a:lnTo>
                    <a:pt x="211620" y="66560"/>
                  </a:lnTo>
                  <a:lnTo>
                    <a:pt x="187693" y="31686"/>
                  </a:lnTo>
                  <a:lnTo>
                    <a:pt x="152425" y="8331"/>
                  </a:lnTo>
                  <a:lnTo>
                    <a:pt x="109410" y="0"/>
                  </a:lnTo>
                  <a:lnTo>
                    <a:pt x="66548" y="9029"/>
                  </a:lnTo>
                  <a:lnTo>
                    <a:pt x="31673" y="32956"/>
                  </a:lnTo>
                  <a:lnTo>
                    <a:pt x="8318" y="68224"/>
                  </a:lnTo>
                  <a:lnTo>
                    <a:pt x="0" y="111239"/>
                  </a:lnTo>
                  <a:lnTo>
                    <a:pt x="355" y="119291"/>
                  </a:lnTo>
                  <a:lnTo>
                    <a:pt x="15646" y="178536"/>
                  </a:lnTo>
                  <a:lnTo>
                    <a:pt x="36436" y="220433"/>
                  </a:lnTo>
                  <a:lnTo>
                    <a:pt x="70319" y="261975"/>
                  </a:lnTo>
                  <a:lnTo>
                    <a:pt x="120459" y="297065"/>
                  </a:lnTo>
                  <a:lnTo>
                    <a:pt x="127469" y="299237"/>
                  </a:lnTo>
                  <a:lnTo>
                    <a:pt x="134620" y="299059"/>
                  </a:lnTo>
                  <a:lnTo>
                    <a:pt x="144462" y="255079"/>
                  </a:lnTo>
                  <a:lnTo>
                    <a:pt x="139204" y="243890"/>
                  </a:lnTo>
                  <a:lnTo>
                    <a:pt x="135013" y="231495"/>
                  </a:lnTo>
                  <a:lnTo>
                    <a:pt x="132664" y="218376"/>
                  </a:lnTo>
                  <a:lnTo>
                    <a:pt x="167805" y="204495"/>
                  </a:lnTo>
                  <a:lnTo>
                    <a:pt x="195783" y="180098"/>
                  </a:lnTo>
                  <a:lnTo>
                    <a:pt x="214198" y="147586"/>
                  </a:lnTo>
                  <a:lnTo>
                    <a:pt x="220649" y="109423"/>
                  </a:lnTo>
                  <a:close/>
                </a:path>
                <a:path extrusionOk="0" h="299720" w="487044">
                  <a:moveTo>
                    <a:pt x="486829" y="110324"/>
                  </a:moveTo>
                  <a:lnTo>
                    <a:pt x="478155" y="67386"/>
                  </a:lnTo>
                  <a:lnTo>
                    <a:pt x="454507" y="32308"/>
                  </a:lnTo>
                  <a:lnTo>
                    <a:pt x="419442" y="8674"/>
                  </a:lnTo>
                  <a:lnTo>
                    <a:pt x="376504" y="0"/>
                  </a:lnTo>
                  <a:lnTo>
                    <a:pt x="333552" y="8674"/>
                  </a:lnTo>
                  <a:lnTo>
                    <a:pt x="298488" y="32308"/>
                  </a:lnTo>
                  <a:lnTo>
                    <a:pt x="274840" y="67386"/>
                  </a:lnTo>
                  <a:lnTo>
                    <a:pt x="266166" y="110324"/>
                  </a:lnTo>
                  <a:lnTo>
                    <a:pt x="266471" y="118389"/>
                  </a:lnTo>
                  <a:lnTo>
                    <a:pt x="281254" y="177749"/>
                  </a:lnTo>
                  <a:lnTo>
                    <a:pt x="301713" y="219811"/>
                  </a:lnTo>
                  <a:lnTo>
                    <a:pt x="335254" y="261632"/>
                  </a:lnTo>
                  <a:lnTo>
                    <a:pt x="385114" y="297141"/>
                  </a:lnTo>
                  <a:lnTo>
                    <a:pt x="392099" y="299364"/>
                  </a:lnTo>
                  <a:lnTo>
                    <a:pt x="399262" y="299262"/>
                  </a:lnTo>
                  <a:lnTo>
                    <a:pt x="409448" y="255346"/>
                  </a:lnTo>
                  <a:lnTo>
                    <a:pt x="404304" y="244119"/>
                  </a:lnTo>
                  <a:lnTo>
                    <a:pt x="400202" y="231698"/>
                  </a:lnTo>
                  <a:lnTo>
                    <a:pt x="397954" y="218567"/>
                  </a:lnTo>
                  <a:lnTo>
                    <a:pt x="433209" y="204978"/>
                  </a:lnTo>
                  <a:lnTo>
                    <a:pt x="461391" y="180797"/>
                  </a:lnTo>
                  <a:lnTo>
                    <a:pt x="480060" y="148437"/>
                  </a:lnTo>
                  <a:lnTo>
                    <a:pt x="486829" y="110324"/>
                  </a:lnTo>
                  <a:close/>
                </a:path>
              </a:pathLst>
            </a:custGeom>
            <a:solidFill>
              <a:srgbClr val="241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56">
                <a:solidFill>
                  <a:schemeClr val="dk1"/>
                </a:solidFill>
                <a:latin typeface="Calibri"/>
                <a:ea typeface="Calibri"/>
                <a:cs typeface="Calibri"/>
                <a:sym typeface="Calibri"/>
              </a:endParaRPr>
            </a:p>
          </p:txBody>
        </p:sp>
        <p:sp>
          <p:nvSpPr>
            <p:cNvPr id="294" name="Google Shape;294;p35"/>
            <p:cNvSpPr/>
            <p:nvPr/>
          </p:nvSpPr>
          <p:spPr>
            <a:xfrm>
              <a:off x="8827668" y="5376563"/>
              <a:ext cx="487045" cy="299720"/>
            </a:xfrm>
            <a:custGeom>
              <a:rect b="b" l="l" r="r" t="t"/>
              <a:pathLst>
                <a:path extrusionOk="0" h="299720" w="487045">
                  <a:moveTo>
                    <a:pt x="220649" y="110324"/>
                  </a:moveTo>
                  <a:lnTo>
                    <a:pt x="211975" y="67386"/>
                  </a:lnTo>
                  <a:lnTo>
                    <a:pt x="188341" y="32308"/>
                  </a:lnTo>
                  <a:lnTo>
                    <a:pt x="153263" y="8661"/>
                  </a:lnTo>
                  <a:lnTo>
                    <a:pt x="110324" y="0"/>
                  </a:lnTo>
                  <a:lnTo>
                    <a:pt x="67373" y="8661"/>
                  </a:lnTo>
                  <a:lnTo>
                    <a:pt x="32308" y="32308"/>
                  </a:lnTo>
                  <a:lnTo>
                    <a:pt x="8674" y="67386"/>
                  </a:lnTo>
                  <a:lnTo>
                    <a:pt x="0" y="110324"/>
                  </a:lnTo>
                  <a:lnTo>
                    <a:pt x="6769" y="148437"/>
                  </a:lnTo>
                  <a:lnTo>
                    <a:pt x="25438" y="180784"/>
                  </a:lnTo>
                  <a:lnTo>
                    <a:pt x="53619" y="204965"/>
                  </a:lnTo>
                  <a:lnTo>
                    <a:pt x="88861" y="218567"/>
                  </a:lnTo>
                  <a:lnTo>
                    <a:pt x="86626" y="231698"/>
                  </a:lnTo>
                  <a:lnTo>
                    <a:pt x="82524" y="244106"/>
                  </a:lnTo>
                  <a:lnTo>
                    <a:pt x="77368" y="255346"/>
                  </a:lnTo>
                  <a:lnTo>
                    <a:pt x="71970" y="264922"/>
                  </a:lnTo>
                  <a:lnTo>
                    <a:pt x="69151" y="271868"/>
                  </a:lnTo>
                  <a:lnTo>
                    <a:pt x="94729" y="299364"/>
                  </a:lnTo>
                  <a:lnTo>
                    <a:pt x="101714" y="297141"/>
                  </a:lnTo>
                  <a:lnTo>
                    <a:pt x="151561" y="261632"/>
                  </a:lnTo>
                  <a:lnTo>
                    <a:pt x="185102" y="219811"/>
                  </a:lnTo>
                  <a:lnTo>
                    <a:pt x="205562" y="177749"/>
                  </a:lnTo>
                  <a:lnTo>
                    <a:pt x="218084" y="133985"/>
                  </a:lnTo>
                  <a:lnTo>
                    <a:pt x="220357" y="118376"/>
                  </a:lnTo>
                  <a:lnTo>
                    <a:pt x="220649" y="110324"/>
                  </a:lnTo>
                  <a:close/>
                </a:path>
                <a:path extrusionOk="0" h="299720" w="487045">
                  <a:moveTo>
                    <a:pt x="486829" y="111226"/>
                  </a:moveTo>
                  <a:lnTo>
                    <a:pt x="478510" y="68211"/>
                  </a:lnTo>
                  <a:lnTo>
                    <a:pt x="455155" y="32956"/>
                  </a:lnTo>
                  <a:lnTo>
                    <a:pt x="420281" y="9017"/>
                  </a:lnTo>
                  <a:lnTo>
                    <a:pt x="377418" y="0"/>
                  </a:lnTo>
                  <a:lnTo>
                    <a:pt x="334403" y="8318"/>
                  </a:lnTo>
                  <a:lnTo>
                    <a:pt x="299135" y="31673"/>
                  </a:lnTo>
                  <a:lnTo>
                    <a:pt x="275209" y="66548"/>
                  </a:lnTo>
                  <a:lnTo>
                    <a:pt x="266179" y="109423"/>
                  </a:lnTo>
                  <a:lnTo>
                    <a:pt x="272630" y="147586"/>
                  </a:lnTo>
                  <a:lnTo>
                    <a:pt x="291045" y="180086"/>
                  </a:lnTo>
                  <a:lnTo>
                    <a:pt x="319024" y="204495"/>
                  </a:lnTo>
                  <a:lnTo>
                    <a:pt x="354164" y="218376"/>
                  </a:lnTo>
                  <a:lnTo>
                    <a:pt x="351815" y="231495"/>
                  </a:lnTo>
                  <a:lnTo>
                    <a:pt x="347611" y="243890"/>
                  </a:lnTo>
                  <a:lnTo>
                    <a:pt x="342366" y="255079"/>
                  </a:lnTo>
                  <a:lnTo>
                    <a:pt x="336880" y="264604"/>
                  </a:lnTo>
                  <a:lnTo>
                    <a:pt x="334010" y="271526"/>
                  </a:lnTo>
                  <a:lnTo>
                    <a:pt x="359359" y="299224"/>
                  </a:lnTo>
                  <a:lnTo>
                    <a:pt x="366369" y="297053"/>
                  </a:lnTo>
                  <a:lnTo>
                    <a:pt x="416509" y="261962"/>
                  </a:lnTo>
                  <a:lnTo>
                    <a:pt x="450392" y="220433"/>
                  </a:lnTo>
                  <a:lnTo>
                    <a:pt x="471182" y="178536"/>
                  </a:lnTo>
                  <a:lnTo>
                    <a:pt x="484073" y="134874"/>
                  </a:lnTo>
                  <a:lnTo>
                    <a:pt x="486473" y="119278"/>
                  </a:lnTo>
                  <a:lnTo>
                    <a:pt x="486829" y="111226"/>
                  </a:lnTo>
                  <a:close/>
                </a:path>
              </a:pathLst>
            </a:custGeom>
            <a:solidFill>
              <a:srgbClr val="673B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56">
                <a:solidFill>
                  <a:schemeClr val="dk1"/>
                </a:solidFill>
                <a:latin typeface="Calibri"/>
                <a:ea typeface="Calibri"/>
                <a:cs typeface="Calibri"/>
                <a:sym typeface="Calibri"/>
              </a:endParaRPr>
            </a:p>
          </p:txBody>
        </p:sp>
      </p:grpSp>
      <p:sp>
        <p:nvSpPr>
          <p:cNvPr id="295" name="Google Shape;295;p35"/>
          <p:cNvSpPr txBox="1"/>
          <p:nvPr/>
        </p:nvSpPr>
        <p:spPr>
          <a:xfrm>
            <a:off x="508000" y="3693304"/>
            <a:ext cx="8121600" cy="754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200">
                <a:solidFill>
                  <a:srgbClr val="57585B"/>
                </a:solidFill>
                <a:latin typeface="Montserrat"/>
                <a:ea typeface="Montserrat"/>
                <a:cs typeface="Montserrat"/>
                <a:sym typeface="Montserrat"/>
              </a:rPr>
              <a:t>Imagine a time long ago when people didn't have the coins or paper bills we use  today. Back then, they had a unique way of trading things </a:t>
            </a:r>
            <a:r>
              <a:rPr i="0" lang="en" sz="1200">
                <a:solidFill>
                  <a:srgbClr val="444746"/>
                </a:solidFill>
                <a:latin typeface="Montserrat"/>
                <a:ea typeface="Montserrat"/>
                <a:cs typeface="Montserrat"/>
                <a:sym typeface="Montserrat"/>
              </a:rPr>
              <a:t>—</a:t>
            </a:r>
            <a:r>
              <a:rPr lang="en" sz="1200">
                <a:solidFill>
                  <a:srgbClr val="57585B"/>
                </a:solidFill>
                <a:latin typeface="Montserrat"/>
                <a:ea typeface="Montserrat"/>
                <a:cs typeface="Montserrat"/>
                <a:sym typeface="Montserrat"/>
              </a:rPr>
              <a:t> using items like shells or  precious metals like gold as a kind of special currency. This might sound strange,  but it was their version of money, something everyone agreed had value.</a:t>
            </a:r>
            <a:endParaRPr sz="1200">
              <a:solidFill>
                <a:schemeClr val="dk1"/>
              </a:solidFill>
              <a:latin typeface="Montserrat"/>
              <a:ea typeface="Montserrat"/>
              <a:cs typeface="Montserrat"/>
              <a:sym typeface="Montserrat"/>
            </a:endParaRPr>
          </a:p>
        </p:txBody>
      </p:sp>
      <p:sp>
        <p:nvSpPr>
          <p:cNvPr id="296" name="Google Shape;296;p35"/>
          <p:cNvSpPr txBox="1"/>
          <p:nvPr>
            <p:ph type="title"/>
          </p:nvPr>
        </p:nvSpPr>
        <p:spPr>
          <a:xfrm>
            <a:off x="507999" y="223500"/>
            <a:ext cx="4362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The History of Money</a:t>
            </a:r>
            <a:endParaRPr/>
          </a:p>
        </p:txBody>
      </p:sp>
      <p:pic>
        <p:nvPicPr>
          <p:cNvPr id="297" name="Google Shape;297;p35"/>
          <p:cNvPicPr preferRelativeResize="0"/>
          <p:nvPr/>
        </p:nvPicPr>
        <p:blipFill rotWithShape="1">
          <a:blip r:embed="rId4">
            <a:alphaModFix/>
          </a:blip>
          <a:srcRect b="0" l="0" r="0" t="0"/>
          <a:stretch/>
        </p:blipFill>
        <p:spPr>
          <a:xfrm>
            <a:off x="8564375" y="4846703"/>
            <a:ext cx="65270" cy="65279"/>
          </a:xfrm>
          <a:prstGeom prst="rect">
            <a:avLst/>
          </a:prstGeom>
          <a:noFill/>
          <a:ln>
            <a:noFill/>
          </a:ln>
        </p:spPr>
      </p:pic>
      <p:sp>
        <p:nvSpPr>
          <p:cNvPr id="298" name="Google Shape;298;p35"/>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03</a:t>
            </a:r>
            <a:endParaRPr/>
          </a:p>
        </p:txBody>
      </p:sp>
      <p:pic>
        <p:nvPicPr>
          <p:cNvPr id="299" name="Google Shape;299;p35" title="Bitkwa-Logo-New.png"/>
          <p:cNvPicPr preferRelativeResize="0"/>
          <p:nvPr/>
        </p:nvPicPr>
        <p:blipFill>
          <a:blip r:embed="rId5">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p:nvPr/>
        </p:nvSpPr>
        <p:spPr>
          <a:xfrm>
            <a:off x="991191" y="1172488"/>
            <a:ext cx="7161600" cy="2700300"/>
          </a:xfrm>
          <a:prstGeom prst="roundRect">
            <a:avLst>
              <a:gd fmla="val 16667" name="adj"/>
            </a:avLst>
          </a:prstGeom>
          <a:solidFill>
            <a:schemeClr val="lt2"/>
          </a:solidFill>
          <a:ln cap="flat" cmpd="sng" w="62800">
            <a:solidFill>
              <a:srgbClr val="683B93"/>
            </a:solidFill>
            <a:prstDash val="solid"/>
            <a:round/>
            <a:headEnd len="sm" w="sm" type="none"/>
            <a:tailEnd len="sm" w="sm" type="none"/>
          </a:ln>
        </p:spPr>
        <p:txBody>
          <a:bodyPr anchorCtr="0" anchor="ctr" bIns="75350" lIns="75350" spcFirstLastPara="1" rIns="75350" wrap="square" tIns="75350">
            <a:noAutofit/>
          </a:bodyPr>
          <a:lstStyle/>
          <a:p>
            <a:pPr indent="0" lvl="0" marL="0" rtl="0" algn="ctr">
              <a:spcBef>
                <a:spcPts val="0"/>
              </a:spcBef>
              <a:spcAft>
                <a:spcPts val="0"/>
              </a:spcAft>
              <a:buNone/>
            </a:pPr>
            <a:r>
              <a:t/>
            </a:r>
            <a:endParaRPr sz="1153">
              <a:latin typeface="Calibri"/>
              <a:ea typeface="Calibri"/>
              <a:cs typeface="Calibri"/>
              <a:sym typeface="Calibri"/>
            </a:endParaRPr>
          </a:p>
        </p:txBody>
      </p:sp>
      <p:grpSp>
        <p:nvGrpSpPr>
          <p:cNvPr id="305" name="Google Shape;305;p36"/>
          <p:cNvGrpSpPr/>
          <p:nvPr/>
        </p:nvGrpSpPr>
        <p:grpSpPr>
          <a:xfrm>
            <a:off x="1143513" y="1707497"/>
            <a:ext cx="6856845" cy="1549764"/>
            <a:chOff x="351549" y="1851658"/>
            <a:chExt cx="8319394" cy="1880325"/>
          </a:xfrm>
        </p:grpSpPr>
        <p:sp>
          <p:nvSpPr>
            <p:cNvPr id="306" name="Google Shape;306;p36"/>
            <p:cNvSpPr txBox="1"/>
            <p:nvPr/>
          </p:nvSpPr>
          <p:spPr>
            <a:xfrm>
              <a:off x="351549" y="2820883"/>
              <a:ext cx="1169100" cy="911100"/>
            </a:xfrm>
            <a:prstGeom prst="rect">
              <a:avLst/>
            </a:prstGeom>
            <a:noFill/>
            <a:ln>
              <a:noFill/>
            </a:ln>
          </p:spPr>
          <p:txBody>
            <a:bodyPr anchorCtr="0" anchor="t" bIns="0" lIns="0" spcFirstLastPara="1" rIns="0" wrap="square" tIns="36650">
              <a:spAutoFit/>
            </a:bodyPr>
            <a:lstStyle/>
            <a:p>
              <a:pPr indent="0" lvl="0" marL="85958" marR="85958" rtl="0" algn="ctr">
                <a:lnSpc>
                  <a:spcPct val="104137"/>
                </a:lnSpc>
                <a:spcBef>
                  <a:spcPts val="0"/>
                </a:spcBef>
                <a:spcAft>
                  <a:spcPts val="0"/>
                </a:spcAft>
                <a:buNone/>
              </a:pPr>
              <a:r>
                <a:rPr b="1" lang="en" sz="1184">
                  <a:solidFill>
                    <a:srgbClr val="57585B"/>
                  </a:solidFill>
                  <a:latin typeface="Open Sans"/>
                  <a:ea typeface="Open Sans"/>
                  <a:cs typeface="Open Sans"/>
                  <a:sym typeface="Open Sans"/>
                </a:rPr>
                <a:t>Barter  System</a:t>
              </a:r>
              <a:endParaRPr sz="1184">
                <a:solidFill>
                  <a:schemeClr val="dk1"/>
                </a:solidFill>
                <a:latin typeface="Open Sans"/>
                <a:ea typeface="Open Sans"/>
                <a:cs typeface="Open Sans"/>
                <a:sym typeface="Open Sans"/>
              </a:endParaRPr>
            </a:p>
            <a:p>
              <a:pPr indent="0" lvl="0" marL="0" marR="0" rtl="0" algn="ctr">
                <a:lnSpc>
                  <a:spcPct val="100000"/>
                </a:lnSpc>
                <a:spcBef>
                  <a:spcPts val="1184"/>
                </a:spcBef>
                <a:spcAft>
                  <a:spcPts val="0"/>
                </a:spcAft>
                <a:buNone/>
              </a:pPr>
              <a:r>
                <a:rPr lang="en" sz="1184">
                  <a:solidFill>
                    <a:srgbClr val="57585B"/>
                  </a:solidFill>
                  <a:latin typeface="Open Sans"/>
                  <a:ea typeface="Open Sans"/>
                  <a:cs typeface="Open Sans"/>
                  <a:sym typeface="Open Sans"/>
                </a:rPr>
                <a:t>9,000 BCE</a:t>
              </a:r>
              <a:endParaRPr sz="1184">
                <a:solidFill>
                  <a:schemeClr val="dk1"/>
                </a:solidFill>
                <a:latin typeface="Open Sans"/>
                <a:ea typeface="Open Sans"/>
                <a:cs typeface="Open Sans"/>
                <a:sym typeface="Open Sans"/>
              </a:endParaRPr>
            </a:p>
          </p:txBody>
        </p:sp>
        <p:sp>
          <p:nvSpPr>
            <p:cNvPr id="307" name="Google Shape;307;p36"/>
            <p:cNvSpPr txBox="1"/>
            <p:nvPr/>
          </p:nvSpPr>
          <p:spPr>
            <a:xfrm>
              <a:off x="2300408" y="2820881"/>
              <a:ext cx="1006200" cy="911100"/>
            </a:xfrm>
            <a:prstGeom prst="rect">
              <a:avLst/>
            </a:prstGeom>
            <a:noFill/>
            <a:ln>
              <a:noFill/>
            </a:ln>
          </p:spPr>
          <p:txBody>
            <a:bodyPr anchorCtr="0" anchor="t" bIns="0" lIns="0" spcFirstLastPara="1" rIns="0" wrap="square" tIns="36650">
              <a:spAutoFit/>
            </a:bodyPr>
            <a:lstStyle/>
            <a:p>
              <a:pPr indent="0" lvl="0" marL="85958" marR="64469" rtl="0" algn="l">
                <a:lnSpc>
                  <a:spcPct val="104137"/>
                </a:lnSpc>
                <a:spcBef>
                  <a:spcPts val="0"/>
                </a:spcBef>
                <a:spcAft>
                  <a:spcPts val="0"/>
                </a:spcAft>
                <a:buNone/>
              </a:pPr>
              <a:r>
                <a:rPr b="1" lang="en" sz="1184">
                  <a:solidFill>
                    <a:srgbClr val="57585B"/>
                  </a:solidFill>
                  <a:latin typeface="Open Sans"/>
                  <a:ea typeface="Open Sans"/>
                  <a:cs typeface="Open Sans"/>
                  <a:sym typeface="Open Sans"/>
                </a:rPr>
                <a:t>Metal  Coins</a:t>
              </a:r>
              <a:endParaRPr sz="1184">
                <a:solidFill>
                  <a:schemeClr val="dk1"/>
                </a:solidFill>
                <a:latin typeface="Open Sans"/>
                <a:ea typeface="Open Sans"/>
                <a:cs typeface="Open Sans"/>
                <a:sym typeface="Open Sans"/>
              </a:endParaRPr>
            </a:p>
            <a:p>
              <a:pPr indent="0" lvl="0" marL="0" marR="0" rtl="0" algn="l">
                <a:lnSpc>
                  <a:spcPct val="100000"/>
                </a:lnSpc>
                <a:spcBef>
                  <a:spcPts val="1184"/>
                </a:spcBef>
                <a:spcAft>
                  <a:spcPts val="0"/>
                </a:spcAft>
                <a:buNone/>
              </a:pPr>
              <a:r>
                <a:rPr lang="en" sz="1184">
                  <a:solidFill>
                    <a:srgbClr val="57585B"/>
                  </a:solidFill>
                  <a:latin typeface="Open Sans"/>
                  <a:ea typeface="Open Sans"/>
                  <a:cs typeface="Open Sans"/>
                  <a:sym typeface="Open Sans"/>
                </a:rPr>
                <a:t>700 BCE</a:t>
              </a:r>
              <a:endParaRPr sz="1184">
                <a:solidFill>
                  <a:schemeClr val="dk1"/>
                </a:solidFill>
                <a:latin typeface="Open Sans"/>
                <a:ea typeface="Open Sans"/>
                <a:cs typeface="Open Sans"/>
                <a:sym typeface="Open Sans"/>
              </a:endParaRPr>
            </a:p>
          </p:txBody>
        </p:sp>
        <p:sp>
          <p:nvSpPr>
            <p:cNvPr id="308" name="Google Shape;308;p36"/>
            <p:cNvSpPr txBox="1"/>
            <p:nvPr/>
          </p:nvSpPr>
          <p:spPr>
            <a:xfrm>
              <a:off x="1577968" y="2074407"/>
              <a:ext cx="425100" cy="237300"/>
            </a:xfrm>
            <a:prstGeom prst="rect">
              <a:avLst/>
            </a:prstGeom>
            <a:noFill/>
            <a:ln>
              <a:noFill/>
            </a:ln>
          </p:spPr>
          <p:txBody>
            <a:bodyPr anchorCtr="0" anchor="t" bIns="0" lIns="0" spcFirstLastPara="1" rIns="0" wrap="square" tIns="13225">
              <a:spAutoFit/>
            </a:bodyPr>
            <a:lstStyle/>
            <a:p>
              <a:pPr indent="0" lvl="0" marL="0" marR="0" rtl="0" algn="l">
                <a:lnSpc>
                  <a:spcPct val="100000"/>
                </a:lnSpc>
                <a:spcBef>
                  <a:spcPts val="0"/>
                </a:spcBef>
                <a:spcAft>
                  <a:spcPts val="0"/>
                </a:spcAft>
                <a:buNone/>
              </a:pPr>
              <a:r>
                <a:rPr b="1" lang="en" sz="1184">
                  <a:solidFill>
                    <a:srgbClr val="57585B"/>
                  </a:solidFill>
                  <a:latin typeface="Open Sans"/>
                  <a:ea typeface="Open Sans"/>
                  <a:cs typeface="Open Sans"/>
                  <a:sym typeface="Open Sans"/>
                </a:rPr>
                <a:t>Gold</a:t>
              </a:r>
              <a:endParaRPr sz="1184">
                <a:solidFill>
                  <a:schemeClr val="dk1"/>
                </a:solidFill>
                <a:latin typeface="Open Sans"/>
                <a:ea typeface="Open Sans"/>
                <a:cs typeface="Open Sans"/>
                <a:sym typeface="Open Sans"/>
              </a:endParaRPr>
            </a:p>
          </p:txBody>
        </p:sp>
        <p:sp>
          <p:nvSpPr>
            <p:cNvPr id="309" name="Google Shape;309;p36"/>
            <p:cNvSpPr txBox="1"/>
            <p:nvPr/>
          </p:nvSpPr>
          <p:spPr>
            <a:xfrm>
              <a:off x="3195295" y="1952983"/>
              <a:ext cx="618900" cy="496500"/>
            </a:xfrm>
            <a:prstGeom prst="rect">
              <a:avLst/>
            </a:prstGeom>
            <a:noFill/>
            <a:ln>
              <a:noFill/>
            </a:ln>
          </p:spPr>
          <p:txBody>
            <a:bodyPr anchorCtr="0" anchor="t" bIns="0" lIns="0" spcFirstLastPara="1" rIns="0" wrap="square" tIns="36650">
              <a:spAutoFit/>
            </a:bodyPr>
            <a:lstStyle/>
            <a:p>
              <a:pPr indent="42979" lvl="0" marL="0" marR="0" rtl="0" algn="l">
                <a:lnSpc>
                  <a:spcPct val="104137"/>
                </a:lnSpc>
                <a:spcBef>
                  <a:spcPts val="0"/>
                </a:spcBef>
                <a:spcAft>
                  <a:spcPts val="0"/>
                </a:spcAft>
                <a:buNone/>
              </a:pPr>
              <a:r>
                <a:rPr b="1" lang="en" sz="1184">
                  <a:solidFill>
                    <a:srgbClr val="57585B"/>
                  </a:solidFill>
                  <a:latin typeface="Open Sans"/>
                  <a:ea typeface="Open Sans"/>
                  <a:cs typeface="Open Sans"/>
                  <a:sym typeface="Open Sans"/>
                </a:rPr>
                <a:t>Paper  Money</a:t>
              </a:r>
              <a:endParaRPr sz="1184">
                <a:solidFill>
                  <a:schemeClr val="dk1"/>
                </a:solidFill>
                <a:latin typeface="Open Sans"/>
                <a:ea typeface="Open Sans"/>
                <a:cs typeface="Open Sans"/>
                <a:sym typeface="Open Sans"/>
              </a:endParaRPr>
            </a:p>
          </p:txBody>
        </p:sp>
        <p:sp>
          <p:nvSpPr>
            <p:cNvPr id="310" name="Google Shape;310;p36"/>
            <p:cNvSpPr txBox="1"/>
            <p:nvPr/>
          </p:nvSpPr>
          <p:spPr>
            <a:xfrm>
              <a:off x="4387624" y="1851658"/>
              <a:ext cx="1336500" cy="726900"/>
            </a:xfrm>
            <a:prstGeom prst="rect">
              <a:avLst/>
            </a:prstGeom>
            <a:noFill/>
            <a:ln>
              <a:noFill/>
            </a:ln>
          </p:spPr>
          <p:txBody>
            <a:bodyPr anchorCtr="0" anchor="t" bIns="0" lIns="0" spcFirstLastPara="1" rIns="0" wrap="square" tIns="36650">
              <a:spAutoFit/>
            </a:bodyPr>
            <a:lstStyle/>
            <a:p>
              <a:pPr indent="-279366" lvl="0" marL="279366" marR="0" rtl="0" algn="ctr">
                <a:lnSpc>
                  <a:spcPct val="104137"/>
                </a:lnSpc>
                <a:spcBef>
                  <a:spcPts val="0"/>
                </a:spcBef>
                <a:spcAft>
                  <a:spcPts val="0"/>
                </a:spcAft>
                <a:buNone/>
              </a:pPr>
              <a:r>
                <a:rPr b="1" lang="en" sz="1184">
                  <a:solidFill>
                    <a:srgbClr val="57585B"/>
                  </a:solidFill>
                  <a:latin typeface="Open Sans"/>
                  <a:ea typeface="Open Sans"/>
                  <a:cs typeface="Open Sans"/>
                  <a:sym typeface="Open Sans"/>
                </a:rPr>
                <a:t>Bretton</a:t>
              </a:r>
              <a:endParaRPr b="1" sz="1184">
                <a:solidFill>
                  <a:srgbClr val="57585B"/>
                </a:solidFill>
                <a:latin typeface="Open Sans"/>
                <a:ea typeface="Open Sans"/>
                <a:cs typeface="Open Sans"/>
                <a:sym typeface="Open Sans"/>
              </a:endParaRPr>
            </a:p>
            <a:p>
              <a:pPr indent="-279366" lvl="0" marL="279366" marR="0" rtl="0" algn="ctr">
                <a:lnSpc>
                  <a:spcPct val="104137"/>
                </a:lnSpc>
                <a:spcBef>
                  <a:spcPts val="0"/>
                </a:spcBef>
                <a:spcAft>
                  <a:spcPts val="0"/>
                </a:spcAft>
                <a:buNone/>
              </a:pPr>
              <a:r>
                <a:rPr b="1" lang="en" sz="1184">
                  <a:solidFill>
                    <a:srgbClr val="57585B"/>
                  </a:solidFill>
                  <a:latin typeface="Open Sans"/>
                  <a:ea typeface="Open Sans"/>
                  <a:cs typeface="Open Sans"/>
                  <a:sym typeface="Open Sans"/>
                </a:rPr>
                <a:t>Woods</a:t>
              </a:r>
              <a:endParaRPr b="1" sz="1184">
                <a:solidFill>
                  <a:srgbClr val="57585B"/>
                </a:solidFill>
                <a:latin typeface="Open Sans"/>
                <a:ea typeface="Open Sans"/>
                <a:cs typeface="Open Sans"/>
                <a:sym typeface="Open Sans"/>
              </a:endParaRPr>
            </a:p>
            <a:p>
              <a:pPr indent="-279366" lvl="0" marL="279366" marR="0" rtl="0" algn="ctr">
                <a:lnSpc>
                  <a:spcPct val="104137"/>
                </a:lnSpc>
                <a:spcBef>
                  <a:spcPts val="0"/>
                </a:spcBef>
                <a:spcAft>
                  <a:spcPts val="0"/>
                </a:spcAft>
                <a:buNone/>
              </a:pPr>
              <a:r>
                <a:rPr b="1" lang="en" sz="1184">
                  <a:solidFill>
                    <a:srgbClr val="57585B"/>
                  </a:solidFill>
                  <a:latin typeface="Open Sans"/>
                  <a:ea typeface="Open Sans"/>
                  <a:cs typeface="Open Sans"/>
                  <a:sym typeface="Open Sans"/>
                </a:rPr>
                <a:t>System</a:t>
              </a:r>
              <a:endParaRPr sz="1184">
                <a:solidFill>
                  <a:schemeClr val="dk1"/>
                </a:solidFill>
                <a:latin typeface="Open Sans"/>
                <a:ea typeface="Open Sans"/>
                <a:cs typeface="Open Sans"/>
                <a:sym typeface="Open Sans"/>
              </a:endParaRPr>
            </a:p>
          </p:txBody>
        </p:sp>
        <p:sp>
          <p:nvSpPr>
            <p:cNvPr id="311" name="Google Shape;311;p36"/>
            <p:cNvSpPr txBox="1"/>
            <p:nvPr/>
          </p:nvSpPr>
          <p:spPr>
            <a:xfrm>
              <a:off x="6721926" y="1952983"/>
              <a:ext cx="1075200" cy="496500"/>
            </a:xfrm>
            <a:prstGeom prst="rect">
              <a:avLst/>
            </a:prstGeom>
            <a:noFill/>
            <a:ln>
              <a:noFill/>
            </a:ln>
          </p:spPr>
          <p:txBody>
            <a:bodyPr anchorCtr="0" anchor="t" bIns="0" lIns="0" spcFirstLastPara="1" rIns="0" wrap="square" tIns="36650">
              <a:spAutoFit/>
            </a:bodyPr>
            <a:lstStyle/>
            <a:p>
              <a:pPr indent="-128939" lvl="0" marL="128939" marR="0" rtl="0" algn="l">
                <a:lnSpc>
                  <a:spcPct val="104137"/>
                </a:lnSpc>
                <a:spcBef>
                  <a:spcPts val="0"/>
                </a:spcBef>
                <a:spcAft>
                  <a:spcPts val="0"/>
                </a:spcAft>
                <a:buNone/>
              </a:pPr>
              <a:r>
                <a:rPr b="1" lang="en" sz="1184">
                  <a:solidFill>
                    <a:srgbClr val="57585B"/>
                  </a:solidFill>
                  <a:latin typeface="Open Sans"/>
                  <a:ea typeface="Open Sans"/>
                  <a:cs typeface="Open Sans"/>
                  <a:sym typeface="Open Sans"/>
                </a:rPr>
                <a:t>Electronic  Money</a:t>
              </a:r>
              <a:endParaRPr sz="1184">
                <a:solidFill>
                  <a:schemeClr val="dk1"/>
                </a:solidFill>
                <a:latin typeface="Open Sans"/>
                <a:ea typeface="Open Sans"/>
                <a:cs typeface="Open Sans"/>
                <a:sym typeface="Open Sans"/>
              </a:endParaRPr>
            </a:p>
          </p:txBody>
        </p:sp>
        <p:sp>
          <p:nvSpPr>
            <p:cNvPr id="312" name="Google Shape;312;p36"/>
            <p:cNvSpPr txBox="1"/>
            <p:nvPr/>
          </p:nvSpPr>
          <p:spPr>
            <a:xfrm>
              <a:off x="5931377" y="2820716"/>
              <a:ext cx="602400" cy="911100"/>
            </a:xfrm>
            <a:prstGeom prst="rect">
              <a:avLst/>
            </a:prstGeom>
            <a:noFill/>
            <a:ln>
              <a:noFill/>
            </a:ln>
          </p:spPr>
          <p:txBody>
            <a:bodyPr anchorCtr="0" anchor="t" bIns="0" lIns="0" spcFirstLastPara="1" rIns="0" wrap="square" tIns="36650">
              <a:spAutoFit/>
            </a:bodyPr>
            <a:lstStyle/>
            <a:p>
              <a:pPr indent="-42979" lvl="0" marL="42979" marR="0" rtl="0" algn="l">
                <a:lnSpc>
                  <a:spcPct val="104137"/>
                </a:lnSpc>
                <a:spcBef>
                  <a:spcPts val="0"/>
                </a:spcBef>
                <a:spcAft>
                  <a:spcPts val="0"/>
                </a:spcAft>
                <a:buNone/>
              </a:pPr>
              <a:r>
                <a:rPr b="1" lang="en" sz="1184">
                  <a:solidFill>
                    <a:srgbClr val="57585B"/>
                  </a:solidFill>
                  <a:latin typeface="Open Sans"/>
                  <a:ea typeface="Open Sans"/>
                  <a:cs typeface="Open Sans"/>
                  <a:sym typeface="Open Sans"/>
                </a:rPr>
                <a:t>Plastic  Cards</a:t>
              </a:r>
              <a:endParaRPr sz="1184">
                <a:solidFill>
                  <a:schemeClr val="dk1"/>
                </a:solidFill>
                <a:latin typeface="Open Sans"/>
                <a:ea typeface="Open Sans"/>
                <a:cs typeface="Open Sans"/>
                <a:sym typeface="Open Sans"/>
              </a:endParaRPr>
            </a:p>
            <a:p>
              <a:pPr indent="0" lvl="0" marL="85958" marR="0" rtl="0" algn="l">
                <a:lnSpc>
                  <a:spcPct val="100000"/>
                </a:lnSpc>
                <a:spcBef>
                  <a:spcPts val="1184"/>
                </a:spcBef>
                <a:spcAft>
                  <a:spcPts val="0"/>
                </a:spcAft>
                <a:buNone/>
              </a:pPr>
              <a:r>
                <a:rPr lang="en" sz="1184">
                  <a:solidFill>
                    <a:srgbClr val="57585B"/>
                  </a:solidFill>
                  <a:latin typeface="Open Sans"/>
                  <a:ea typeface="Open Sans"/>
                  <a:cs typeface="Open Sans"/>
                  <a:sym typeface="Open Sans"/>
                </a:rPr>
                <a:t>1959</a:t>
              </a:r>
              <a:endParaRPr sz="1184">
                <a:solidFill>
                  <a:schemeClr val="dk1"/>
                </a:solidFill>
                <a:latin typeface="Open Sans"/>
                <a:ea typeface="Open Sans"/>
                <a:cs typeface="Open Sans"/>
                <a:sym typeface="Open Sans"/>
              </a:endParaRPr>
            </a:p>
          </p:txBody>
        </p:sp>
        <p:sp>
          <p:nvSpPr>
            <p:cNvPr id="313" name="Google Shape;313;p36"/>
            <p:cNvSpPr txBox="1"/>
            <p:nvPr/>
          </p:nvSpPr>
          <p:spPr>
            <a:xfrm>
              <a:off x="7797023" y="2820716"/>
              <a:ext cx="641700" cy="237300"/>
            </a:xfrm>
            <a:prstGeom prst="rect">
              <a:avLst/>
            </a:prstGeom>
            <a:noFill/>
            <a:ln>
              <a:noFill/>
            </a:ln>
          </p:spPr>
          <p:txBody>
            <a:bodyPr anchorCtr="0" anchor="t" bIns="0" lIns="0" spcFirstLastPara="1" rIns="0" wrap="square" tIns="13225">
              <a:spAutoFit/>
            </a:bodyPr>
            <a:lstStyle/>
            <a:p>
              <a:pPr indent="0" lvl="0" marL="0" marR="0" rtl="0" algn="l">
                <a:lnSpc>
                  <a:spcPct val="100000"/>
                </a:lnSpc>
                <a:spcBef>
                  <a:spcPts val="0"/>
                </a:spcBef>
                <a:spcAft>
                  <a:spcPts val="0"/>
                </a:spcAft>
                <a:buNone/>
              </a:pPr>
              <a:r>
                <a:rPr b="1" lang="en" sz="1184">
                  <a:solidFill>
                    <a:srgbClr val="57585B"/>
                  </a:solidFill>
                  <a:latin typeface="Open Sans"/>
                  <a:ea typeface="Open Sans"/>
                  <a:cs typeface="Open Sans"/>
                  <a:sym typeface="Open Sans"/>
                </a:rPr>
                <a:t>Bitcoin</a:t>
              </a:r>
              <a:endParaRPr sz="1184">
                <a:solidFill>
                  <a:schemeClr val="dk1"/>
                </a:solidFill>
                <a:latin typeface="Open Sans"/>
                <a:ea typeface="Open Sans"/>
                <a:cs typeface="Open Sans"/>
                <a:sym typeface="Open Sans"/>
              </a:endParaRPr>
            </a:p>
          </p:txBody>
        </p:sp>
        <p:sp>
          <p:nvSpPr>
            <p:cNvPr id="314" name="Google Shape;314;p36"/>
            <p:cNvSpPr txBox="1"/>
            <p:nvPr/>
          </p:nvSpPr>
          <p:spPr>
            <a:xfrm>
              <a:off x="7904376" y="3378909"/>
              <a:ext cx="426900" cy="237300"/>
            </a:xfrm>
            <a:prstGeom prst="rect">
              <a:avLst/>
            </a:prstGeom>
            <a:noFill/>
            <a:ln>
              <a:noFill/>
            </a:ln>
          </p:spPr>
          <p:txBody>
            <a:bodyPr anchorCtr="0" anchor="t" bIns="0" lIns="0" spcFirstLastPara="1" rIns="0" wrap="square" tIns="13225">
              <a:spAutoFit/>
            </a:bodyPr>
            <a:lstStyle/>
            <a:p>
              <a:pPr indent="0" lvl="0" marL="0" marR="0" rtl="0" algn="l">
                <a:lnSpc>
                  <a:spcPct val="100000"/>
                </a:lnSpc>
                <a:spcBef>
                  <a:spcPts val="0"/>
                </a:spcBef>
                <a:spcAft>
                  <a:spcPts val="0"/>
                </a:spcAft>
                <a:buNone/>
              </a:pPr>
              <a:r>
                <a:rPr lang="en" sz="1184">
                  <a:solidFill>
                    <a:srgbClr val="57585B"/>
                  </a:solidFill>
                  <a:latin typeface="Open Sans"/>
                  <a:ea typeface="Open Sans"/>
                  <a:cs typeface="Open Sans"/>
                  <a:sym typeface="Open Sans"/>
                </a:rPr>
                <a:t>2009</a:t>
              </a:r>
              <a:endParaRPr sz="1184">
                <a:solidFill>
                  <a:schemeClr val="dk1"/>
                </a:solidFill>
                <a:latin typeface="Open Sans"/>
                <a:ea typeface="Open Sans"/>
                <a:cs typeface="Open Sans"/>
                <a:sym typeface="Open Sans"/>
              </a:endParaRPr>
            </a:p>
          </p:txBody>
        </p:sp>
        <p:sp>
          <p:nvSpPr>
            <p:cNvPr id="315" name="Google Shape;315;p36"/>
            <p:cNvSpPr txBox="1"/>
            <p:nvPr/>
          </p:nvSpPr>
          <p:spPr>
            <a:xfrm>
              <a:off x="4484800" y="2767208"/>
              <a:ext cx="1169100" cy="237300"/>
            </a:xfrm>
            <a:prstGeom prst="rect">
              <a:avLst/>
            </a:prstGeom>
            <a:noFill/>
            <a:ln>
              <a:noFill/>
            </a:ln>
          </p:spPr>
          <p:txBody>
            <a:bodyPr anchorCtr="0" anchor="t" bIns="0" lIns="0" spcFirstLastPara="1" rIns="0" wrap="square" tIns="13225">
              <a:spAutoFit/>
            </a:bodyPr>
            <a:lstStyle/>
            <a:p>
              <a:pPr indent="0" lvl="0" marL="0" marR="0" rtl="0" algn="l">
                <a:lnSpc>
                  <a:spcPct val="100000"/>
                </a:lnSpc>
                <a:spcBef>
                  <a:spcPts val="0"/>
                </a:spcBef>
                <a:spcAft>
                  <a:spcPts val="0"/>
                </a:spcAft>
                <a:buNone/>
              </a:pPr>
              <a:r>
                <a:rPr lang="en" sz="1184">
                  <a:solidFill>
                    <a:srgbClr val="57585B"/>
                  </a:solidFill>
                  <a:latin typeface="Open Sans"/>
                  <a:ea typeface="Open Sans"/>
                  <a:cs typeface="Open Sans"/>
                  <a:sym typeface="Open Sans"/>
                </a:rPr>
                <a:t>1945</a:t>
              </a:r>
              <a:r>
                <a:rPr b="0" i="0" lang="en" sz="1184">
                  <a:solidFill>
                    <a:srgbClr val="444746"/>
                  </a:solidFill>
                  <a:latin typeface="Arial"/>
                  <a:ea typeface="Arial"/>
                  <a:cs typeface="Arial"/>
                  <a:sym typeface="Arial"/>
                </a:rPr>
                <a:t>—</a:t>
              </a:r>
              <a:r>
                <a:rPr lang="en" sz="1184">
                  <a:solidFill>
                    <a:srgbClr val="57585B"/>
                  </a:solidFill>
                  <a:latin typeface="Open Sans"/>
                  <a:ea typeface="Open Sans"/>
                  <a:cs typeface="Open Sans"/>
                  <a:sym typeface="Open Sans"/>
                </a:rPr>
                <a:t>1971</a:t>
              </a:r>
              <a:endParaRPr sz="1184">
                <a:solidFill>
                  <a:schemeClr val="dk1"/>
                </a:solidFill>
                <a:latin typeface="Open Sans"/>
                <a:ea typeface="Open Sans"/>
                <a:cs typeface="Open Sans"/>
                <a:sym typeface="Open Sans"/>
              </a:endParaRPr>
            </a:p>
          </p:txBody>
        </p:sp>
        <p:grpSp>
          <p:nvGrpSpPr>
            <p:cNvPr id="316" name="Google Shape;316;p36"/>
            <p:cNvGrpSpPr/>
            <p:nvPr/>
          </p:nvGrpSpPr>
          <p:grpSpPr>
            <a:xfrm>
              <a:off x="644077" y="2527592"/>
              <a:ext cx="8026867" cy="235148"/>
              <a:chOff x="1138248" y="6700518"/>
              <a:chExt cx="8596837" cy="251845"/>
            </a:xfrm>
          </p:grpSpPr>
          <p:sp>
            <p:nvSpPr>
              <p:cNvPr id="317" name="Google Shape;317;p36"/>
              <p:cNvSpPr/>
              <p:nvPr/>
            </p:nvSpPr>
            <p:spPr>
              <a:xfrm>
                <a:off x="1138248" y="6826421"/>
                <a:ext cx="3791585" cy="0"/>
              </a:xfrm>
              <a:custGeom>
                <a:rect b="b" l="l" r="r" t="t"/>
                <a:pathLst>
                  <a:path extrusionOk="0" h="120000" w="3791585">
                    <a:moveTo>
                      <a:pt x="0" y="0"/>
                    </a:moveTo>
                    <a:lnTo>
                      <a:pt x="3791559" y="0"/>
                    </a:lnTo>
                  </a:path>
                </a:pathLst>
              </a:custGeom>
              <a:noFill/>
              <a:ln cap="flat" cmpd="sng" w="263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3">
                  <a:solidFill>
                    <a:schemeClr val="dk1"/>
                  </a:solidFill>
                  <a:latin typeface="Calibri"/>
                  <a:ea typeface="Calibri"/>
                  <a:cs typeface="Calibri"/>
                  <a:sym typeface="Calibri"/>
                </a:endParaRPr>
              </a:p>
            </p:txBody>
          </p:sp>
          <p:sp>
            <p:nvSpPr>
              <p:cNvPr id="318" name="Google Shape;318;p36"/>
              <p:cNvSpPr/>
              <p:nvPr/>
            </p:nvSpPr>
            <p:spPr>
              <a:xfrm>
                <a:off x="7472688" y="6826433"/>
                <a:ext cx="2152015" cy="0"/>
              </a:xfrm>
              <a:custGeom>
                <a:rect b="b" l="l" r="r" t="t"/>
                <a:pathLst>
                  <a:path extrusionOk="0" h="120000" w="2152015">
                    <a:moveTo>
                      <a:pt x="0" y="0"/>
                    </a:moveTo>
                    <a:lnTo>
                      <a:pt x="2151924" y="0"/>
                    </a:lnTo>
                  </a:path>
                </a:pathLst>
              </a:custGeom>
              <a:noFill/>
              <a:ln cap="flat" cmpd="sng" w="39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3">
                  <a:solidFill>
                    <a:schemeClr val="dk1"/>
                  </a:solidFill>
                  <a:latin typeface="Calibri"/>
                  <a:ea typeface="Calibri"/>
                  <a:cs typeface="Calibri"/>
                  <a:sym typeface="Calibri"/>
                </a:endParaRPr>
              </a:p>
            </p:txBody>
          </p:sp>
          <p:pic>
            <p:nvPicPr>
              <p:cNvPr id="319" name="Google Shape;319;p36"/>
              <p:cNvPicPr preferRelativeResize="0"/>
              <p:nvPr/>
            </p:nvPicPr>
            <p:blipFill rotWithShape="1">
              <a:blip r:embed="rId3">
                <a:alphaModFix/>
              </a:blip>
              <a:srcRect b="0" l="0" r="0" t="0"/>
              <a:stretch/>
            </p:blipFill>
            <p:spPr>
              <a:xfrm>
                <a:off x="9602147" y="6749668"/>
                <a:ext cx="132938" cy="153524"/>
              </a:xfrm>
              <a:prstGeom prst="rect">
                <a:avLst/>
              </a:prstGeom>
              <a:noFill/>
              <a:ln>
                <a:noFill/>
              </a:ln>
            </p:spPr>
          </p:pic>
          <p:sp>
            <p:nvSpPr>
              <p:cNvPr id="320" name="Google Shape;320;p36"/>
              <p:cNvSpPr/>
              <p:nvPr/>
            </p:nvSpPr>
            <p:spPr>
              <a:xfrm>
                <a:off x="4929810" y="6826421"/>
                <a:ext cx="2543175" cy="0"/>
              </a:xfrm>
              <a:custGeom>
                <a:rect b="b" l="l" r="r" t="t"/>
                <a:pathLst>
                  <a:path extrusionOk="0" h="120000" w="2543175">
                    <a:moveTo>
                      <a:pt x="0" y="0"/>
                    </a:moveTo>
                    <a:lnTo>
                      <a:pt x="2542875" y="0"/>
                    </a:lnTo>
                  </a:path>
                </a:pathLst>
              </a:custGeom>
              <a:noFill/>
              <a:ln cap="flat" cmpd="sng" w="790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3">
                  <a:solidFill>
                    <a:schemeClr val="dk1"/>
                  </a:solidFill>
                  <a:latin typeface="Calibri"/>
                  <a:ea typeface="Calibri"/>
                  <a:cs typeface="Calibri"/>
                  <a:sym typeface="Calibri"/>
                </a:endParaRPr>
              </a:p>
            </p:txBody>
          </p:sp>
          <p:pic>
            <p:nvPicPr>
              <p:cNvPr id="321" name="Google Shape;321;p36"/>
              <p:cNvPicPr preferRelativeResize="0"/>
              <p:nvPr/>
            </p:nvPicPr>
            <p:blipFill rotWithShape="1">
              <a:blip r:embed="rId4">
                <a:alphaModFix/>
              </a:blip>
              <a:srcRect b="0" l="0" r="0" t="0"/>
              <a:stretch/>
            </p:blipFill>
            <p:spPr>
              <a:xfrm>
                <a:off x="1339435" y="6717618"/>
                <a:ext cx="217436" cy="217626"/>
              </a:xfrm>
              <a:prstGeom prst="rect">
                <a:avLst/>
              </a:prstGeom>
              <a:noFill/>
              <a:ln>
                <a:noFill/>
              </a:ln>
            </p:spPr>
          </p:pic>
          <p:pic>
            <p:nvPicPr>
              <p:cNvPr id="322" name="Google Shape;322;p36"/>
              <p:cNvPicPr preferRelativeResize="0"/>
              <p:nvPr/>
            </p:nvPicPr>
            <p:blipFill rotWithShape="1">
              <a:blip r:embed="rId5">
                <a:alphaModFix/>
              </a:blip>
              <a:srcRect b="0" l="0" r="0" t="0"/>
              <a:stretch/>
            </p:blipFill>
            <p:spPr>
              <a:xfrm>
                <a:off x="2257225" y="6717618"/>
                <a:ext cx="217437" cy="217626"/>
              </a:xfrm>
              <a:prstGeom prst="rect">
                <a:avLst/>
              </a:prstGeom>
              <a:noFill/>
              <a:ln>
                <a:noFill/>
              </a:ln>
            </p:spPr>
          </p:pic>
          <p:pic>
            <p:nvPicPr>
              <p:cNvPr id="323" name="Google Shape;323;p36"/>
              <p:cNvPicPr preferRelativeResize="0"/>
              <p:nvPr/>
            </p:nvPicPr>
            <p:blipFill rotWithShape="1">
              <a:blip r:embed="rId6">
                <a:alphaModFix/>
              </a:blip>
              <a:srcRect b="0" l="0" r="0" t="0"/>
              <a:stretch/>
            </p:blipFill>
            <p:spPr>
              <a:xfrm>
                <a:off x="3175015" y="6717618"/>
                <a:ext cx="217437" cy="217626"/>
              </a:xfrm>
              <a:prstGeom prst="rect">
                <a:avLst/>
              </a:prstGeom>
              <a:noFill/>
              <a:ln>
                <a:noFill/>
              </a:ln>
            </p:spPr>
          </p:pic>
          <p:pic>
            <p:nvPicPr>
              <p:cNvPr id="324" name="Google Shape;324;p36"/>
              <p:cNvPicPr preferRelativeResize="0"/>
              <p:nvPr/>
            </p:nvPicPr>
            <p:blipFill rotWithShape="1">
              <a:blip r:embed="rId7">
                <a:alphaModFix/>
              </a:blip>
              <a:srcRect b="0" l="0" r="0" t="0"/>
              <a:stretch/>
            </p:blipFill>
            <p:spPr>
              <a:xfrm>
                <a:off x="4092805" y="6717618"/>
                <a:ext cx="217437" cy="217626"/>
              </a:xfrm>
              <a:prstGeom prst="rect">
                <a:avLst/>
              </a:prstGeom>
              <a:noFill/>
              <a:ln>
                <a:noFill/>
              </a:ln>
            </p:spPr>
          </p:pic>
          <p:pic>
            <p:nvPicPr>
              <p:cNvPr id="325" name="Google Shape;325;p36"/>
              <p:cNvPicPr preferRelativeResize="0"/>
              <p:nvPr/>
            </p:nvPicPr>
            <p:blipFill rotWithShape="1">
              <a:blip r:embed="rId8">
                <a:alphaModFix/>
              </a:blip>
              <a:srcRect b="0" l="0" r="0" t="0"/>
              <a:stretch/>
            </p:blipFill>
            <p:spPr>
              <a:xfrm>
                <a:off x="7048897" y="6752124"/>
                <a:ext cx="148621" cy="148614"/>
              </a:xfrm>
              <a:prstGeom prst="rect">
                <a:avLst/>
              </a:prstGeom>
              <a:noFill/>
              <a:ln>
                <a:noFill/>
              </a:ln>
            </p:spPr>
          </p:pic>
          <p:pic>
            <p:nvPicPr>
              <p:cNvPr id="326" name="Google Shape;326;p36"/>
              <p:cNvPicPr preferRelativeResize="0"/>
              <p:nvPr/>
            </p:nvPicPr>
            <p:blipFill rotWithShape="1">
              <a:blip r:embed="rId9">
                <a:alphaModFix/>
              </a:blip>
              <a:srcRect b="0" l="0" r="0" t="0"/>
              <a:stretch/>
            </p:blipFill>
            <p:spPr>
              <a:xfrm>
                <a:off x="6997249" y="6700518"/>
                <a:ext cx="251913" cy="251845"/>
              </a:xfrm>
              <a:prstGeom prst="rect">
                <a:avLst/>
              </a:prstGeom>
              <a:noFill/>
              <a:ln>
                <a:noFill/>
              </a:ln>
            </p:spPr>
          </p:pic>
          <p:pic>
            <p:nvPicPr>
              <p:cNvPr id="327" name="Google Shape;327;p36"/>
              <p:cNvPicPr preferRelativeResize="0"/>
              <p:nvPr/>
            </p:nvPicPr>
            <p:blipFill rotWithShape="1">
              <a:blip r:embed="rId10">
                <a:alphaModFix/>
              </a:blip>
              <a:srcRect b="0" l="0" r="0" t="0"/>
              <a:stretch/>
            </p:blipFill>
            <p:spPr>
              <a:xfrm>
                <a:off x="8052608" y="6752135"/>
                <a:ext cx="148621" cy="148614"/>
              </a:xfrm>
              <a:prstGeom prst="rect">
                <a:avLst/>
              </a:prstGeom>
              <a:noFill/>
              <a:ln>
                <a:noFill/>
              </a:ln>
            </p:spPr>
          </p:pic>
          <p:pic>
            <p:nvPicPr>
              <p:cNvPr id="328" name="Google Shape;328;p36"/>
              <p:cNvPicPr preferRelativeResize="0"/>
              <p:nvPr/>
            </p:nvPicPr>
            <p:blipFill rotWithShape="1">
              <a:blip r:embed="rId11">
                <a:alphaModFix/>
              </a:blip>
              <a:srcRect b="0" l="0" r="0" t="0"/>
              <a:stretch/>
            </p:blipFill>
            <p:spPr>
              <a:xfrm>
                <a:off x="8000960" y="6700528"/>
                <a:ext cx="251913" cy="251835"/>
              </a:xfrm>
              <a:prstGeom prst="rect">
                <a:avLst/>
              </a:prstGeom>
              <a:noFill/>
              <a:ln>
                <a:noFill/>
              </a:ln>
            </p:spPr>
          </p:pic>
          <p:pic>
            <p:nvPicPr>
              <p:cNvPr id="329" name="Google Shape;329;p36"/>
              <p:cNvPicPr preferRelativeResize="0"/>
              <p:nvPr/>
            </p:nvPicPr>
            <p:blipFill rotWithShape="1">
              <a:blip r:embed="rId12">
                <a:alphaModFix/>
              </a:blip>
              <a:srcRect b="0" l="0" r="0" t="0"/>
              <a:stretch/>
            </p:blipFill>
            <p:spPr>
              <a:xfrm>
                <a:off x="9067636" y="6752135"/>
                <a:ext cx="148621" cy="148614"/>
              </a:xfrm>
              <a:prstGeom prst="rect">
                <a:avLst/>
              </a:prstGeom>
              <a:noFill/>
              <a:ln>
                <a:noFill/>
              </a:ln>
            </p:spPr>
          </p:pic>
          <p:pic>
            <p:nvPicPr>
              <p:cNvPr id="330" name="Google Shape;330;p36"/>
              <p:cNvPicPr preferRelativeResize="0"/>
              <p:nvPr/>
            </p:nvPicPr>
            <p:blipFill rotWithShape="1">
              <a:blip r:embed="rId13">
                <a:alphaModFix/>
              </a:blip>
              <a:srcRect b="0" l="0" r="0" t="0"/>
              <a:stretch/>
            </p:blipFill>
            <p:spPr>
              <a:xfrm>
                <a:off x="9015987" y="6700528"/>
                <a:ext cx="251913" cy="251835"/>
              </a:xfrm>
              <a:prstGeom prst="rect">
                <a:avLst/>
              </a:prstGeom>
              <a:noFill/>
              <a:ln>
                <a:noFill/>
              </a:ln>
            </p:spPr>
          </p:pic>
        </p:grpSp>
        <p:sp>
          <p:nvSpPr>
            <p:cNvPr id="331" name="Google Shape;331;p36"/>
            <p:cNvSpPr/>
            <p:nvPr/>
          </p:nvSpPr>
          <p:spPr>
            <a:xfrm>
              <a:off x="3304500" y="2931139"/>
              <a:ext cx="400764" cy="283207"/>
            </a:xfrm>
            <a:custGeom>
              <a:rect b="b" l="l" r="r" t="t"/>
              <a:pathLst>
                <a:path extrusionOk="0" h="302895" w="428625">
                  <a:moveTo>
                    <a:pt x="110566" y="116370"/>
                  </a:moveTo>
                  <a:lnTo>
                    <a:pt x="110515" y="106260"/>
                  </a:lnTo>
                  <a:lnTo>
                    <a:pt x="106807" y="102641"/>
                  </a:lnTo>
                  <a:lnTo>
                    <a:pt x="97205" y="102425"/>
                  </a:lnTo>
                  <a:lnTo>
                    <a:pt x="88976" y="102501"/>
                  </a:lnTo>
                  <a:lnTo>
                    <a:pt x="80746" y="102425"/>
                  </a:lnTo>
                  <a:lnTo>
                    <a:pt x="71259" y="102641"/>
                  </a:lnTo>
                  <a:lnTo>
                    <a:pt x="67373" y="106451"/>
                  </a:lnTo>
                  <a:lnTo>
                    <a:pt x="67398" y="116243"/>
                  </a:lnTo>
                  <a:lnTo>
                    <a:pt x="71069" y="120116"/>
                  </a:lnTo>
                  <a:lnTo>
                    <a:pt x="82677" y="120319"/>
                  </a:lnTo>
                  <a:lnTo>
                    <a:pt x="95415" y="120319"/>
                  </a:lnTo>
                  <a:lnTo>
                    <a:pt x="107111" y="120103"/>
                  </a:lnTo>
                  <a:lnTo>
                    <a:pt x="110566" y="116370"/>
                  </a:lnTo>
                  <a:close/>
                </a:path>
                <a:path extrusionOk="0" h="302895" w="428625">
                  <a:moveTo>
                    <a:pt x="110629" y="132829"/>
                  </a:moveTo>
                  <a:lnTo>
                    <a:pt x="106895" y="129247"/>
                  </a:lnTo>
                  <a:lnTo>
                    <a:pt x="96774" y="128943"/>
                  </a:lnTo>
                  <a:lnTo>
                    <a:pt x="92798" y="129032"/>
                  </a:lnTo>
                  <a:lnTo>
                    <a:pt x="88811" y="129032"/>
                  </a:lnTo>
                  <a:lnTo>
                    <a:pt x="78066" y="129032"/>
                  </a:lnTo>
                  <a:lnTo>
                    <a:pt x="71335" y="129298"/>
                  </a:lnTo>
                  <a:lnTo>
                    <a:pt x="67246" y="133096"/>
                  </a:lnTo>
                  <a:lnTo>
                    <a:pt x="67525" y="143294"/>
                  </a:lnTo>
                  <a:lnTo>
                    <a:pt x="71513" y="146951"/>
                  </a:lnTo>
                  <a:lnTo>
                    <a:pt x="92938" y="147116"/>
                  </a:lnTo>
                  <a:lnTo>
                    <a:pt x="106667" y="146939"/>
                  </a:lnTo>
                  <a:lnTo>
                    <a:pt x="110451" y="143446"/>
                  </a:lnTo>
                  <a:lnTo>
                    <a:pt x="110629" y="132829"/>
                  </a:lnTo>
                  <a:close/>
                </a:path>
                <a:path extrusionOk="0" h="302895" w="428625">
                  <a:moveTo>
                    <a:pt x="245452" y="107048"/>
                  </a:moveTo>
                  <a:lnTo>
                    <a:pt x="226745" y="73850"/>
                  </a:lnTo>
                  <a:lnTo>
                    <a:pt x="223913" y="72529"/>
                  </a:lnTo>
                  <a:lnTo>
                    <a:pt x="222808" y="71234"/>
                  </a:lnTo>
                  <a:lnTo>
                    <a:pt x="222986" y="62776"/>
                  </a:lnTo>
                  <a:lnTo>
                    <a:pt x="219202" y="59156"/>
                  </a:lnTo>
                  <a:lnTo>
                    <a:pt x="209118" y="59016"/>
                  </a:lnTo>
                  <a:lnTo>
                    <a:pt x="205193" y="62699"/>
                  </a:lnTo>
                  <a:lnTo>
                    <a:pt x="205435" y="71488"/>
                  </a:lnTo>
                  <a:lnTo>
                    <a:pt x="204127" y="72656"/>
                  </a:lnTo>
                  <a:lnTo>
                    <a:pt x="201333" y="73875"/>
                  </a:lnTo>
                  <a:lnTo>
                    <a:pt x="190919" y="81343"/>
                  </a:lnTo>
                  <a:lnTo>
                    <a:pt x="184581" y="91935"/>
                  </a:lnTo>
                  <a:lnTo>
                    <a:pt x="182841" y="104152"/>
                  </a:lnTo>
                  <a:lnTo>
                    <a:pt x="186270" y="116484"/>
                  </a:lnTo>
                  <a:lnTo>
                    <a:pt x="221589" y="133959"/>
                  </a:lnTo>
                  <a:lnTo>
                    <a:pt x="227228" y="139357"/>
                  </a:lnTo>
                  <a:lnTo>
                    <a:pt x="227876" y="153403"/>
                  </a:lnTo>
                  <a:lnTo>
                    <a:pt x="222783" y="159372"/>
                  </a:lnTo>
                  <a:lnTo>
                    <a:pt x="207911" y="161582"/>
                  </a:lnTo>
                  <a:lnTo>
                    <a:pt x="201599" y="155841"/>
                  </a:lnTo>
                  <a:lnTo>
                    <a:pt x="200037" y="141414"/>
                  </a:lnTo>
                  <a:lnTo>
                    <a:pt x="196367" y="138099"/>
                  </a:lnTo>
                  <a:lnTo>
                    <a:pt x="186372" y="138480"/>
                  </a:lnTo>
                  <a:lnTo>
                    <a:pt x="182968" y="142214"/>
                  </a:lnTo>
                  <a:lnTo>
                    <a:pt x="182905" y="147523"/>
                  </a:lnTo>
                  <a:lnTo>
                    <a:pt x="184175" y="156349"/>
                  </a:lnTo>
                  <a:lnTo>
                    <a:pt x="188023" y="164388"/>
                  </a:lnTo>
                  <a:lnTo>
                    <a:pt x="194081" y="171081"/>
                  </a:lnTo>
                  <a:lnTo>
                    <a:pt x="202031" y="175869"/>
                  </a:lnTo>
                  <a:lnTo>
                    <a:pt x="204558" y="176923"/>
                  </a:lnTo>
                  <a:lnTo>
                    <a:pt x="205346" y="178130"/>
                  </a:lnTo>
                  <a:lnTo>
                    <a:pt x="205257" y="186664"/>
                  </a:lnTo>
                  <a:lnTo>
                    <a:pt x="208927" y="190398"/>
                  </a:lnTo>
                  <a:lnTo>
                    <a:pt x="219430" y="190309"/>
                  </a:lnTo>
                  <a:lnTo>
                    <a:pt x="223012" y="186601"/>
                  </a:lnTo>
                  <a:lnTo>
                    <a:pt x="222859" y="177863"/>
                  </a:lnTo>
                  <a:lnTo>
                    <a:pt x="223964" y="176885"/>
                  </a:lnTo>
                  <a:lnTo>
                    <a:pt x="245338" y="149783"/>
                  </a:lnTo>
                  <a:lnTo>
                    <a:pt x="243586" y="137833"/>
                  </a:lnTo>
                  <a:lnTo>
                    <a:pt x="238709" y="128092"/>
                  </a:lnTo>
                  <a:lnTo>
                    <a:pt x="231203" y="120954"/>
                  </a:lnTo>
                  <a:lnTo>
                    <a:pt x="221576" y="116814"/>
                  </a:lnTo>
                  <a:lnTo>
                    <a:pt x="218236" y="116014"/>
                  </a:lnTo>
                  <a:lnTo>
                    <a:pt x="214718" y="116039"/>
                  </a:lnTo>
                  <a:lnTo>
                    <a:pt x="204101" y="113944"/>
                  </a:lnTo>
                  <a:lnTo>
                    <a:pt x="199453" y="106895"/>
                  </a:lnTo>
                  <a:lnTo>
                    <a:pt x="202336" y="93205"/>
                  </a:lnTo>
                  <a:lnTo>
                    <a:pt x="207987" y="88696"/>
                  </a:lnTo>
                  <a:lnTo>
                    <a:pt x="221792" y="89230"/>
                  </a:lnTo>
                  <a:lnTo>
                    <a:pt x="226758" y="94437"/>
                  </a:lnTo>
                  <a:lnTo>
                    <a:pt x="228193" y="108038"/>
                  </a:lnTo>
                  <a:lnTo>
                    <a:pt x="232029" y="111582"/>
                  </a:lnTo>
                  <a:lnTo>
                    <a:pt x="241935" y="110909"/>
                  </a:lnTo>
                  <a:lnTo>
                    <a:pt x="245452" y="107048"/>
                  </a:lnTo>
                  <a:close/>
                </a:path>
                <a:path extrusionOk="0" h="302895" w="428625">
                  <a:moveTo>
                    <a:pt x="360946" y="116179"/>
                  </a:moveTo>
                  <a:lnTo>
                    <a:pt x="360718" y="106260"/>
                  </a:lnTo>
                  <a:lnTo>
                    <a:pt x="356831" y="102577"/>
                  </a:lnTo>
                  <a:lnTo>
                    <a:pt x="335203" y="102438"/>
                  </a:lnTo>
                  <a:lnTo>
                    <a:pt x="321551" y="102565"/>
                  </a:lnTo>
                  <a:lnTo>
                    <a:pt x="317804" y="106083"/>
                  </a:lnTo>
                  <a:lnTo>
                    <a:pt x="317563" y="116484"/>
                  </a:lnTo>
                  <a:lnTo>
                    <a:pt x="321157" y="120078"/>
                  </a:lnTo>
                  <a:lnTo>
                    <a:pt x="331127" y="120396"/>
                  </a:lnTo>
                  <a:lnTo>
                    <a:pt x="335241" y="120294"/>
                  </a:lnTo>
                  <a:lnTo>
                    <a:pt x="339356" y="120307"/>
                  </a:lnTo>
                  <a:lnTo>
                    <a:pt x="350901" y="120307"/>
                  </a:lnTo>
                  <a:lnTo>
                    <a:pt x="357136" y="119938"/>
                  </a:lnTo>
                  <a:lnTo>
                    <a:pt x="360946" y="116179"/>
                  </a:lnTo>
                  <a:close/>
                </a:path>
                <a:path extrusionOk="0" h="302895" w="428625">
                  <a:moveTo>
                    <a:pt x="360984" y="133108"/>
                  </a:moveTo>
                  <a:lnTo>
                    <a:pt x="356908" y="129247"/>
                  </a:lnTo>
                  <a:lnTo>
                    <a:pt x="346976" y="128943"/>
                  </a:lnTo>
                  <a:lnTo>
                    <a:pt x="343001" y="129044"/>
                  </a:lnTo>
                  <a:lnTo>
                    <a:pt x="339013" y="129044"/>
                  </a:lnTo>
                  <a:lnTo>
                    <a:pt x="335165" y="129044"/>
                  </a:lnTo>
                  <a:lnTo>
                    <a:pt x="331317" y="128943"/>
                  </a:lnTo>
                  <a:lnTo>
                    <a:pt x="321322" y="129247"/>
                  </a:lnTo>
                  <a:lnTo>
                    <a:pt x="317601" y="132816"/>
                  </a:lnTo>
                  <a:lnTo>
                    <a:pt x="317779" y="143433"/>
                  </a:lnTo>
                  <a:lnTo>
                    <a:pt x="321538" y="146939"/>
                  </a:lnTo>
                  <a:lnTo>
                    <a:pt x="335267" y="147116"/>
                  </a:lnTo>
                  <a:lnTo>
                    <a:pt x="343090" y="147116"/>
                  </a:lnTo>
                  <a:lnTo>
                    <a:pt x="356704" y="146939"/>
                  </a:lnTo>
                  <a:lnTo>
                    <a:pt x="360680" y="143306"/>
                  </a:lnTo>
                  <a:lnTo>
                    <a:pt x="360984" y="133108"/>
                  </a:lnTo>
                  <a:close/>
                </a:path>
                <a:path extrusionOk="0" h="302895" w="428625">
                  <a:moveTo>
                    <a:pt x="395351" y="69824"/>
                  </a:moveTo>
                  <a:lnTo>
                    <a:pt x="392823" y="67119"/>
                  </a:lnTo>
                  <a:lnTo>
                    <a:pt x="385064" y="66433"/>
                  </a:lnTo>
                  <a:lnTo>
                    <a:pt x="377659" y="64516"/>
                  </a:lnTo>
                  <a:lnTo>
                    <a:pt x="377659" y="165176"/>
                  </a:lnTo>
                  <a:lnTo>
                    <a:pt x="376872" y="166230"/>
                  </a:lnTo>
                  <a:lnTo>
                    <a:pt x="374421" y="166992"/>
                  </a:lnTo>
                  <a:lnTo>
                    <a:pt x="364490" y="171348"/>
                  </a:lnTo>
                  <a:lnTo>
                    <a:pt x="356412" y="177584"/>
                  </a:lnTo>
                  <a:lnTo>
                    <a:pt x="350189" y="185674"/>
                  </a:lnTo>
                  <a:lnTo>
                    <a:pt x="345795" y="195605"/>
                  </a:lnTo>
                  <a:lnTo>
                    <a:pt x="344817" y="198666"/>
                  </a:lnTo>
                  <a:lnTo>
                    <a:pt x="214007" y="198602"/>
                  </a:lnTo>
                  <a:lnTo>
                    <a:pt x="196469" y="198577"/>
                  </a:lnTo>
                  <a:lnTo>
                    <a:pt x="186550" y="198602"/>
                  </a:lnTo>
                  <a:lnTo>
                    <a:pt x="175539" y="198767"/>
                  </a:lnTo>
                  <a:lnTo>
                    <a:pt x="175361" y="198678"/>
                  </a:lnTo>
                  <a:lnTo>
                    <a:pt x="147662" y="157353"/>
                  </a:lnTo>
                  <a:lnTo>
                    <a:pt x="142735" y="123355"/>
                  </a:lnTo>
                  <a:lnTo>
                    <a:pt x="144424" y="104711"/>
                  </a:lnTo>
                  <a:lnTo>
                    <a:pt x="149567" y="86741"/>
                  </a:lnTo>
                  <a:lnTo>
                    <a:pt x="158407" y="69532"/>
                  </a:lnTo>
                  <a:lnTo>
                    <a:pt x="162242" y="63550"/>
                  </a:lnTo>
                  <a:lnTo>
                    <a:pt x="167347" y="58369"/>
                  </a:lnTo>
                  <a:lnTo>
                    <a:pt x="173431" y="51765"/>
                  </a:lnTo>
                  <a:lnTo>
                    <a:pt x="175717" y="50901"/>
                  </a:lnTo>
                  <a:lnTo>
                    <a:pt x="239483" y="50825"/>
                  </a:lnTo>
                  <a:lnTo>
                    <a:pt x="252450" y="50863"/>
                  </a:lnTo>
                  <a:lnTo>
                    <a:pt x="280365" y="91465"/>
                  </a:lnTo>
                  <a:lnTo>
                    <a:pt x="285432" y="127190"/>
                  </a:lnTo>
                  <a:lnTo>
                    <a:pt x="283311" y="147002"/>
                  </a:lnTo>
                  <a:lnTo>
                    <a:pt x="267144" y="184061"/>
                  </a:lnTo>
                  <a:lnTo>
                    <a:pt x="239153" y="198602"/>
                  </a:lnTo>
                  <a:lnTo>
                    <a:pt x="326123" y="198602"/>
                  </a:lnTo>
                  <a:lnTo>
                    <a:pt x="280276" y="198564"/>
                  </a:lnTo>
                  <a:lnTo>
                    <a:pt x="279920" y="198374"/>
                  </a:lnTo>
                  <a:lnTo>
                    <a:pt x="279768" y="198335"/>
                  </a:lnTo>
                  <a:lnTo>
                    <a:pt x="279806" y="198069"/>
                  </a:lnTo>
                  <a:lnTo>
                    <a:pt x="297637" y="161505"/>
                  </a:lnTo>
                  <a:lnTo>
                    <a:pt x="303606" y="124701"/>
                  </a:lnTo>
                  <a:lnTo>
                    <a:pt x="297561" y="87833"/>
                  </a:lnTo>
                  <a:lnTo>
                    <a:pt x="279539" y="50876"/>
                  </a:lnTo>
                  <a:lnTo>
                    <a:pt x="344779" y="50876"/>
                  </a:lnTo>
                  <a:lnTo>
                    <a:pt x="349440" y="62509"/>
                  </a:lnTo>
                  <a:lnTo>
                    <a:pt x="356450" y="71843"/>
                  </a:lnTo>
                  <a:lnTo>
                    <a:pt x="365823" y="78879"/>
                  </a:lnTo>
                  <a:lnTo>
                    <a:pt x="377583" y="83553"/>
                  </a:lnTo>
                  <a:lnTo>
                    <a:pt x="377659" y="165176"/>
                  </a:lnTo>
                  <a:lnTo>
                    <a:pt x="377659" y="64516"/>
                  </a:lnTo>
                  <a:lnTo>
                    <a:pt x="376262" y="64147"/>
                  </a:lnTo>
                  <a:lnTo>
                    <a:pt x="369163" y="59283"/>
                  </a:lnTo>
                  <a:lnTo>
                    <a:pt x="364236" y="52273"/>
                  </a:lnTo>
                  <a:lnTo>
                    <a:pt x="363855" y="50876"/>
                  </a:lnTo>
                  <a:lnTo>
                    <a:pt x="363829" y="50749"/>
                  </a:lnTo>
                  <a:lnTo>
                    <a:pt x="361899" y="43561"/>
                  </a:lnTo>
                  <a:lnTo>
                    <a:pt x="361124" y="35255"/>
                  </a:lnTo>
                  <a:lnTo>
                    <a:pt x="358648" y="32994"/>
                  </a:lnTo>
                  <a:lnTo>
                    <a:pt x="148729" y="33007"/>
                  </a:lnTo>
                  <a:lnTo>
                    <a:pt x="148729" y="50901"/>
                  </a:lnTo>
                  <a:lnTo>
                    <a:pt x="130657" y="87718"/>
                  </a:lnTo>
                  <a:lnTo>
                    <a:pt x="124612" y="124523"/>
                  </a:lnTo>
                  <a:lnTo>
                    <a:pt x="130594" y="161404"/>
                  </a:lnTo>
                  <a:lnTo>
                    <a:pt x="148577" y="198386"/>
                  </a:lnTo>
                  <a:lnTo>
                    <a:pt x="147548" y="198450"/>
                  </a:lnTo>
                  <a:lnTo>
                    <a:pt x="146316" y="198589"/>
                  </a:lnTo>
                  <a:lnTo>
                    <a:pt x="92557" y="198678"/>
                  </a:lnTo>
                  <a:lnTo>
                    <a:pt x="84518" y="198678"/>
                  </a:lnTo>
                  <a:lnTo>
                    <a:pt x="83185" y="198069"/>
                  </a:lnTo>
                  <a:lnTo>
                    <a:pt x="50888" y="165989"/>
                  </a:lnTo>
                  <a:lnTo>
                    <a:pt x="50876" y="83527"/>
                  </a:lnTo>
                  <a:lnTo>
                    <a:pt x="62382" y="78930"/>
                  </a:lnTo>
                  <a:lnTo>
                    <a:pt x="71678" y="71970"/>
                  </a:lnTo>
                  <a:lnTo>
                    <a:pt x="78689" y="62649"/>
                  </a:lnTo>
                  <a:lnTo>
                    <a:pt x="83375" y="50901"/>
                  </a:lnTo>
                  <a:lnTo>
                    <a:pt x="148729" y="50901"/>
                  </a:lnTo>
                  <a:lnTo>
                    <a:pt x="148729" y="33007"/>
                  </a:lnTo>
                  <a:lnTo>
                    <a:pt x="69824" y="33007"/>
                  </a:lnTo>
                  <a:lnTo>
                    <a:pt x="66890" y="35763"/>
                  </a:lnTo>
                  <a:lnTo>
                    <a:pt x="66357" y="42926"/>
                  </a:lnTo>
                  <a:lnTo>
                    <a:pt x="64096" y="52019"/>
                  </a:lnTo>
                  <a:lnTo>
                    <a:pt x="59093" y="59245"/>
                  </a:lnTo>
                  <a:lnTo>
                    <a:pt x="51790" y="64198"/>
                  </a:lnTo>
                  <a:lnTo>
                    <a:pt x="42583" y="66459"/>
                  </a:lnTo>
                  <a:lnTo>
                    <a:pt x="35737" y="66992"/>
                  </a:lnTo>
                  <a:lnTo>
                    <a:pt x="33070" y="69824"/>
                  </a:lnTo>
                  <a:lnTo>
                    <a:pt x="32956" y="179463"/>
                  </a:lnTo>
                  <a:lnTo>
                    <a:pt x="36068" y="182664"/>
                  </a:lnTo>
                  <a:lnTo>
                    <a:pt x="42811" y="183083"/>
                  </a:lnTo>
                  <a:lnTo>
                    <a:pt x="51663" y="185166"/>
                  </a:lnTo>
                  <a:lnTo>
                    <a:pt x="58877" y="189979"/>
                  </a:lnTo>
                  <a:lnTo>
                    <a:pt x="63919" y="197040"/>
                  </a:lnTo>
                  <a:lnTo>
                    <a:pt x="66306" y="205905"/>
                  </a:lnTo>
                  <a:lnTo>
                    <a:pt x="67106" y="214122"/>
                  </a:lnTo>
                  <a:lnTo>
                    <a:pt x="69761" y="216547"/>
                  </a:lnTo>
                  <a:lnTo>
                    <a:pt x="358406" y="216547"/>
                  </a:lnTo>
                  <a:lnTo>
                    <a:pt x="361226" y="213982"/>
                  </a:lnTo>
                  <a:lnTo>
                    <a:pt x="361886" y="206121"/>
                  </a:lnTo>
                  <a:lnTo>
                    <a:pt x="363816" y="198767"/>
                  </a:lnTo>
                  <a:lnTo>
                    <a:pt x="392341" y="182664"/>
                  </a:lnTo>
                  <a:lnTo>
                    <a:pt x="395338" y="179463"/>
                  </a:lnTo>
                  <a:lnTo>
                    <a:pt x="395351" y="69824"/>
                  </a:lnTo>
                  <a:close/>
                </a:path>
                <a:path extrusionOk="0" h="302895" w="428625">
                  <a:moveTo>
                    <a:pt x="428307" y="8940"/>
                  </a:moveTo>
                  <a:lnTo>
                    <a:pt x="427342" y="3441"/>
                  </a:lnTo>
                  <a:lnTo>
                    <a:pt x="424916" y="990"/>
                  </a:lnTo>
                  <a:lnTo>
                    <a:pt x="419684" y="76"/>
                  </a:lnTo>
                  <a:lnTo>
                    <a:pt x="419265" y="0"/>
                  </a:lnTo>
                  <a:lnTo>
                    <a:pt x="417512" y="76"/>
                  </a:lnTo>
                  <a:lnTo>
                    <a:pt x="410235" y="76"/>
                  </a:lnTo>
                  <a:lnTo>
                    <a:pt x="410235" y="18072"/>
                  </a:lnTo>
                  <a:lnTo>
                    <a:pt x="410235" y="231368"/>
                  </a:lnTo>
                  <a:lnTo>
                    <a:pt x="392391" y="231368"/>
                  </a:lnTo>
                  <a:lnTo>
                    <a:pt x="392391" y="249707"/>
                  </a:lnTo>
                  <a:lnTo>
                    <a:pt x="392391" y="257746"/>
                  </a:lnTo>
                  <a:lnTo>
                    <a:pt x="363791" y="257746"/>
                  </a:lnTo>
                  <a:lnTo>
                    <a:pt x="363791" y="276098"/>
                  </a:lnTo>
                  <a:lnTo>
                    <a:pt x="363791" y="284137"/>
                  </a:lnTo>
                  <a:lnTo>
                    <a:pt x="64274" y="284137"/>
                  </a:lnTo>
                  <a:lnTo>
                    <a:pt x="64274" y="276098"/>
                  </a:lnTo>
                  <a:lnTo>
                    <a:pt x="363791" y="276098"/>
                  </a:lnTo>
                  <a:lnTo>
                    <a:pt x="363791" y="257746"/>
                  </a:lnTo>
                  <a:lnTo>
                    <a:pt x="35953" y="257746"/>
                  </a:lnTo>
                  <a:lnTo>
                    <a:pt x="35953" y="249707"/>
                  </a:lnTo>
                  <a:lnTo>
                    <a:pt x="392391" y="249707"/>
                  </a:lnTo>
                  <a:lnTo>
                    <a:pt x="392391" y="231368"/>
                  </a:lnTo>
                  <a:lnTo>
                    <a:pt x="18021" y="231368"/>
                  </a:lnTo>
                  <a:lnTo>
                    <a:pt x="18021" y="18072"/>
                  </a:lnTo>
                  <a:lnTo>
                    <a:pt x="410235" y="18072"/>
                  </a:lnTo>
                  <a:lnTo>
                    <a:pt x="410235" y="76"/>
                  </a:lnTo>
                  <a:lnTo>
                    <a:pt x="11036" y="76"/>
                  </a:lnTo>
                  <a:lnTo>
                    <a:pt x="9690" y="50"/>
                  </a:lnTo>
                  <a:lnTo>
                    <a:pt x="3632" y="546"/>
                  </a:lnTo>
                  <a:lnTo>
                    <a:pt x="508" y="3581"/>
                  </a:lnTo>
                  <a:lnTo>
                    <a:pt x="12" y="8940"/>
                  </a:lnTo>
                  <a:lnTo>
                    <a:pt x="0" y="239890"/>
                  </a:lnTo>
                  <a:lnTo>
                    <a:pt x="127" y="246075"/>
                  </a:lnTo>
                  <a:lnTo>
                    <a:pt x="3340" y="249301"/>
                  </a:lnTo>
                  <a:lnTo>
                    <a:pt x="12534" y="249440"/>
                  </a:lnTo>
                  <a:lnTo>
                    <a:pt x="15024" y="249415"/>
                  </a:lnTo>
                  <a:lnTo>
                    <a:pt x="17792" y="249415"/>
                  </a:lnTo>
                  <a:lnTo>
                    <a:pt x="17792" y="273265"/>
                  </a:lnTo>
                  <a:lnTo>
                    <a:pt x="20396" y="275831"/>
                  </a:lnTo>
                  <a:lnTo>
                    <a:pt x="46329" y="275844"/>
                  </a:lnTo>
                  <a:lnTo>
                    <a:pt x="46367" y="299199"/>
                  </a:lnTo>
                  <a:lnTo>
                    <a:pt x="49326" y="302272"/>
                  </a:lnTo>
                  <a:lnTo>
                    <a:pt x="378790" y="302272"/>
                  </a:lnTo>
                  <a:lnTo>
                    <a:pt x="381812" y="299199"/>
                  </a:lnTo>
                  <a:lnTo>
                    <a:pt x="381914" y="284137"/>
                  </a:lnTo>
                  <a:lnTo>
                    <a:pt x="381901" y="276098"/>
                  </a:lnTo>
                  <a:lnTo>
                    <a:pt x="381901" y="275844"/>
                  </a:lnTo>
                  <a:lnTo>
                    <a:pt x="393547" y="275844"/>
                  </a:lnTo>
                  <a:lnTo>
                    <a:pt x="407365" y="275793"/>
                  </a:lnTo>
                  <a:lnTo>
                    <a:pt x="410413" y="272757"/>
                  </a:lnTo>
                  <a:lnTo>
                    <a:pt x="410425" y="257746"/>
                  </a:lnTo>
                  <a:lnTo>
                    <a:pt x="410425" y="249707"/>
                  </a:lnTo>
                  <a:lnTo>
                    <a:pt x="410425" y="249415"/>
                  </a:lnTo>
                  <a:lnTo>
                    <a:pt x="414007" y="249351"/>
                  </a:lnTo>
                  <a:lnTo>
                    <a:pt x="416928" y="249504"/>
                  </a:lnTo>
                  <a:lnTo>
                    <a:pt x="419392" y="249351"/>
                  </a:lnTo>
                  <a:lnTo>
                    <a:pt x="424472" y="249059"/>
                  </a:lnTo>
                  <a:lnTo>
                    <a:pt x="427710" y="245821"/>
                  </a:lnTo>
                  <a:lnTo>
                    <a:pt x="428269" y="239890"/>
                  </a:lnTo>
                  <a:lnTo>
                    <a:pt x="428244" y="231368"/>
                  </a:lnTo>
                  <a:lnTo>
                    <a:pt x="428244" y="18072"/>
                  </a:lnTo>
                  <a:lnTo>
                    <a:pt x="428307" y="8940"/>
                  </a:lnTo>
                  <a:close/>
                </a:path>
              </a:pathLst>
            </a:custGeom>
            <a:solidFill>
              <a:srgbClr val="241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3">
                <a:solidFill>
                  <a:schemeClr val="dk1"/>
                </a:solidFill>
                <a:latin typeface="Calibri"/>
                <a:ea typeface="Calibri"/>
                <a:cs typeface="Calibri"/>
                <a:sym typeface="Calibri"/>
              </a:endParaRPr>
            </a:p>
          </p:txBody>
        </p:sp>
        <p:sp>
          <p:nvSpPr>
            <p:cNvPr id="332" name="Google Shape;332;p36"/>
            <p:cNvSpPr/>
            <p:nvPr/>
          </p:nvSpPr>
          <p:spPr>
            <a:xfrm>
              <a:off x="1603701" y="2954329"/>
              <a:ext cx="372859" cy="236302"/>
            </a:xfrm>
            <a:custGeom>
              <a:rect b="b" l="l" r="r" t="t"/>
              <a:pathLst>
                <a:path extrusionOk="0" h="252729" w="398780">
                  <a:moveTo>
                    <a:pt x="290556" y="0"/>
                  </a:moveTo>
                  <a:lnTo>
                    <a:pt x="219637" y="219"/>
                  </a:lnTo>
                  <a:lnTo>
                    <a:pt x="116478" y="76364"/>
                  </a:lnTo>
                  <a:lnTo>
                    <a:pt x="106309" y="99337"/>
                  </a:lnTo>
                  <a:lnTo>
                    <a:pt x="103808" y="105295"/>
                  </a:lnTo>
                  <a:lnTo>
                    <a:pt x="103148" y="106823"/>
                  </a:lnTo>
                  <a:lnTo>
                    <a:pt x="101714" y="108750"/>
                  </a:lnTo>
                  <a:lnTo>
                    <a:pt x="54949" y="144027"/>
                  </a:lnTo>
                  <a:lnTo>
                    <a:pt x="37580" y="157188"/>
                  </a:lnTo>
                  <a:lnTo>
                    <a:pt x="18923" y="200619"/>
                  </a:lnTo>
                  <a:lnTo>
                    <a:pt x="0" y="247385"/>
                  </a:lnTo>
                  <a:lnTo>
                    <a:pt x="3476" y="252589"/>
                  </a:lnTo>
                  <a:lnTo>
                    <a:pt x="329162" y="252662"/>
                  </a:lnTo>
                  <a:lnTo>
                    <a:pt x="332356" y="251008"/>
                  </a:lnTo>
                  <a:lnTo>
                    <a:pt x="342197" y="235888"/>
                  </a:lnTo>
                  <a:lnTo>
                    <a:pt x="181062" y="235888"/>
                  </a:lnTo>
                  <a:lnTo>
                    <a:pt x="181124" y="235710"/>
                  </a:lnTo>
                  <a:lnTo>
                    <a:pt x="22826" y="235710"/>
                  </a:lnTo>
                  <a:lnTo>
                    <a:pt x="23255" y="234526"/>
                  </a:lnTo>
                  <a:lnTo>
                    <a:pt x="23569" y="233479"/>
                  </a:lnTo>
                  <a:lnTo>
                    <a:pt x="41624" y="188904"/>
                  </a:lnTo>
                  <a:lnTo>
                    <a:pt x="48239" y="172424"/>
                  </a:lnTo>
                  <a:lnTo>
                    <a:pt x="49370" y="171471"/>
                  </a:lnTo>
                  <a:lnTo>
                    <a:pt x="306222" y="171471"/>
                  </a:lnTo>
                  <a:lnTo>
                    <a:pt x="304336" y="166665"/>
                  </a:lnTo>
                  <a:lnTo>
                    <a:pt x="304587" y="164361"/>
                  </a:lnTo>
                  <a:lnTo>
                    <a:pt x="313552" y="155147"/>
                  </a:lnTo>
                  <a:lnTo>
                    <a:pt x="289530" y="155147"/>
                  </a:lnTo>
                  <a:lnTo>
                    <a:pt x="286461" y="155084"/>
                  </a:lnTo>
                  <a:lnTo>
                    <a:pt x="77767" y="155084"/>
                  </a:lnTo>
                  <a:lnTo>
                    <a:pt x="73495" y="155031"/>
                  </a:lnTo>
                  <a:lnTo>
                    <a:pt x="69223" y="155031"/>
                  </a:lnTo>
                  <a:lnTo>
                    <a:pt x="69060" y="154466"/>
                  </a:lnTo>
                  <a:lnTo>
                    <a:pt x="69079" y="154120"/>
                  </a:lnTo>
                  <a:lnTo>
                    <a:pt x="89599" y="138718"/>
                  </a:lnTo>
                  <a:lnTo>
                    <a:pt x="108254" y="138718"/>
                  </a:lnTo>
                  <a:lnTo>
                    <a:pt x="122224" y="104237"/>
                  </a:lnTo>
                  <a:lnTo>
                    <a:pt x="126519" y="93546"/>
                  </a:lnTo>
                  <a:lnTo>
                    <a:pt x="127451" y="91180"/>
                  </a:lnTo>
                  <a:lnTo>
                    <a:pt x="128655" y="90510"/>
                  </a:lnTo>
                  <a:lnTo>
                    <a:pt x="226987" y="90510"/>
                  </a:lnTo>
                  <a:lnTo>
                    <a:pt x="224914" y="85411"/>
                  </a:lnTo>
                  <a:lnTo>
                    <a:pt x="224443" y="84154"/>
                  </a:lnTo>
                  <a:lnTo>
                    <a:pt x="234395" y="74056"/>
                  </a:lnTo>
                  <a:lnTo>
                    <a:pt x="149393" y="74032"/>
                  </a:lnTo>
                  <a:lnTo>
                    <a:pt x="148875" y="73966"/>
                  </a:lnTo>
                  <a:lnTo>
                    <a:pt x="147639" y="73882"/>
                  </a:lnTo>
                  <a:lnTo>
                    <a:pt x="148791" y="72866"/>
                  </a:lnTo>
                  <a:lnTo>
                    <a:pt x="149430" y="72217"/>
                  </a:lnTo>
                  <a:lnTo>
                    <a:pt x="222234" y="17549"/>
                  </a:lnTo>
                  <a:lnTo>
                    <a:pt x="223857" y="16711"/>
                  </a:lnTo>
                  <a:lnTo>
                    <a:pt x="299480" y="16609"/>
                  </a:lnTo>
                  <a:lnTo>
                    <a:pt x="293551" y="1916"/>
                  </a:lnTo>
                  <a:lnTo>
                    <a:pt x="290556" y="0"/>
                  </a:lnTo>
                  <a:close/>
                </a:path>
                <a:path extrusionOk="0" h="252729" w="398780">
                  <a:moveTo>
                    <a:pt x="306246" y="171534"/>
                  </a:moveTo>
                  <a:lnTo>
                    <a:pt x="286902" y="171534"/>
                  </a:lnTo>
                  <a:lnTo>
                    <a:pt x="288326" y="171554"/>
                  </a:lnTo>
                  <a:lnTo>
                    <a:pt x="295419" y="189234"/>
                  </a:lnTo>
                  <a:lnTo>
                    <a:pt x="313797" y="234673"/>
                  </a:lnTo>
                  <a:lnTo>
                    <a:pt x="313917" y="235888"/>
                  </a:lnTo>
                  <a:lnTo>
                    <a:pt x="342197" y="235888"/>
                  </a:lnTo>
                  <a:lnTo>
                    <a:pt x="348433" y="226307"/>
                  </a:lnTo>
                  <a:lnTo>
                    <a:pt x="328387" y="226307"/>
                  </a:lnTo>
                  <a:lnTo>
                    <a:pt x="310630" y="182532"/>
                  </a:lnTo>
                  <a:lnTo>
                    <a:pt x="307697" y="175232"/>
                  </a:lnTo>
                  <a:lnTo>
                    <a:pt x="306246" y="171534"/>
                  </a:lnTo>
                  <a:close/>
                </a:path>
                <a:path extrusionOk="0" h="252729" w="398780">
                  <a:moveTo>
                    <a:pt x="207821" y="171534"/>
                  </a:moveTo>
                  <a:lnTo>
                    <a:pt x="128676" y="171534"/>
                  </a:lnTo>
                  <a:lnTo>
                    <a:pt x="130100" y="171638"/>
                  </a:lnTo>
                  <a:lnTo>
                    <a:pt x="137158" y="189234"/>
                  </a:lnTo>
                  <a:lnTo>
                    <a:pt x="155565" y="234673"/>
                  </a:lnTo>
                  <a:lnTo>
                    <a:pt x="155681" y="235710"/>
                  </a:lnTo>
                  <a:lnTo>
                    <a:pt x="181124" y="235710"/>
                  </a:lnTo>
                  <a:lnTo>
                    <a:pt x="181525" y="234526"/>
                  </a:lnTo>
                  <a:lnTo>
                    <a:pt x="181764" y="233668"/>
                  </a:lnTo>
                  <a:lnTo>
                    <a:pt x="186404" y="222213"/>
                  </a:lnTo>
                  <a:lnTo>
                    <a:pt x="168466" y="222213"/>
                  </a:lnTo>
                  <a:lnTo>
                    <a:pt x="148026" y="171827"/>
                  </a:lnTo>
                  <a:lnTo>
                    <a:pt x="207274" y="171827"/>
                  </a:lnTo>
                  <a:lnTo>
                    <a:pt x="207821" y="171534"/>
                  </a:lnTo>
                  <a:close/>
                </a:path>
                <a:path extrusionOk="0" h="252729" w="398780">
                  <a:moveTo>
                    <a:pt x="381419" y="104499"/>
                  </a:moveTo>
                  <a:lnTo>
                    <a:pt x="363444" y="104499"/>
                  </a:lnTo>
                  <a:lnTo>
                    <a:pt x="375569" y="134205"/>
                  </a:lnTo>
                  <a:lnTo>
                    <a:pt x="377245" y="138864"/>
                  </a:lnTo>
                  <a:lnTo>
                    <a:pt x="380176" y="145241"/>
                  </a:lnTo>
                  <a:lnTo>
                    <a:pt x="380281" y="147482"/>
                  </a:lnTo>
                  <a:lnTo>
                    <a:pt x="364256" y="171827"/>
                  </a:lnTo>
                  <a:lnTo>
                    <a:pt x="330147" y="223909"/>
                  </a:lnTo>
                  <a:lnTo>
                    <a:pt x="329424" y="224851"/>
                  </a:lnTo>
                  <a:lnTo>
                    <a:pt x="328387" y="226307"/>
                  </a:lnTo>
                  <a:lnTo>
                    <a:pt x="348433" y="226307"/>
                  </a:lnTo>
                  <a:lnTo>
                    <a:pt x="365321" y="200453"/>
                  </a:lnTo>
                  <a:lnTo>
                    <a:pt x="384333" y="171471"/>
                  </a:lnTo>
                  <a:lnTo>
                    <a:pt x="398354" y="150152"/>
                  </a:lnTo>
                  <a:lnTo>
                    <a:pt x="398647" y="146676"/>
                  </a:lnTo>
                  <a:lnTo>
                    <a:pt x="391425" y="129135"/>
                  </a:lnTo>
                  <a:lnTo>
                    <a:pt x="381419" y="104499"/>
                  </a:lnTo>
                  <a:close/>
                </a:path>
                <a:path extrusionOk="0" h="252729" w="398780">
                  <a:moveTo>
                    <a:pt x="207274" y="171827"/>
                  </a:moveTo>
                  <a:lnTo>
                    <a:pt x="188852" y="171827"/>
                  </a:lnTo>
                  <a:lnTo>
                    <a:pt x="168466" y="222213"/>
                  </a:lnTo>
                  <a:lnTo>
                    <a:pt x="186404" y="222213"/>
                  </a:lnTo>
                  <a:lnTo>
                    <a:pt x="199896" y="188904"/>
                  </a:lnTo>
                  <a:lnTo>
                    <a:pt x="206590" y="172193"/>
                  </a:lnTo>
                  <a:lnTo>
                    <a:pt x="207274" y="171827"/>
                  </a:lnTo>
                  <a:close/>
                </a:path>
                <a:path extrusionOk="0" h="252729" w="398780">
                  <a:moveTo>
                    <a:pt x="306222" y="171471"/>
                  </a:moveTo>
                  <a:lnTo>
                    <a:pt x="49370" y="171471"/>
                  </a:lnTo>
                  <a:lnTo>
                    <a:pt x="89400" y="171566"/>
                  </a:lnTo>
                  <a:lnTo>
                    <a:pt x="207821" y="171534"/>
                  </a:lnTo>
                  <a:lnTo>
                    <a:pt x="306230" y="171492"/>
                  </a:lnTo>
                  <a:close/>
                </a:path>
                <a:path extrusionOk="0" h="252729" w="398780">
                  <a:moveTo>
                    <a:pt x="306230" y="171492"/>
                  </a:moveTo>
                  <a:lnTo>
                    <a:pt x="207899" y="171492"/>
                  </a:lnTo>
                  <a:lnTo>
                    <a:pt x="247797" y="171566"/>
                  </a:lnTo>
                  <a:lnTo>
                    <a:pt x="306246" y="171534"/>
                  </a:lnTo>
                  <a:close/>
                </a:path>
                <a:path extrusionOk="0" h="252729" w="398780">
                  <a:moveTo>
                    <a:pt x="378674" y="97724"/>
                  </a:moveTo>
                  <a:lnTo>
                    <a:pt x="345319" y="97724"/>
                  </a:lnTo>
                  <a:lnTo>
                    <a:pt x="346127" y="98929"/>
                  </a:lnTo>
                  <a:lnTo>
                    <a:pt x="346248" y="99337"/>
                  </a:lnTo>
                  <a:lnTo>
                    <a:pt x="343371" y="101829"/>
                  </a:lnTo>
                  <a:lnTo>
                    <a:pt x="340220" y="104237"/>
                  </a:lnTo>
                  <a:lnTo>
                    <a:pt x="336441" y="108070"/>
                  </a:lnTo>
                  <a:lnTo>
                    <a:pt x="301186" y="144027"/>
                  </a:lnTo>
                  <a:lnTo>
                    <a:pt x="291174" y="154309"/>
                  </a:lnTo>
                  <a:lnTo>
                    <a:pt x="289530" y="155147"/>
                  </a:lnTo>
                  <a:lnTo>
                    <a:pt x="313552" y="155147"/>
                  </a:lnTo>
                  <a:lnTo>
                    <a:pt x="324457" y="143964"/>
                  </a:lnTo>
                  <a:lnTo>
                    <a:pt x="362365" y="105295"/>
                  </a:lnTo>
                  <a:lnTo>
                    <a:pt x="362774" y="105033"/>
                  </a:lnTo>
                  <a:lnTo>
                    <a:pt x="363444" y="104499"/>
                  </a:lnTo>
                  <a:lnTo>
                    <a:pt x="381419" y="104499"/>
                  </a:lnTo>
                  <a:lnTo>
                    <a:pt x="378674" y="97724"/>
                  </a:lnTo>
                  <a:close/>
                </a:path>
                <a:path extrusionOk="0" h="252729" w="398780">
                  <a:moveTo>
                    <a:pt x="108254" y="138718"/>
                  </a:moveTo>
                  <a:lnTo>
                    <a:pt x="89599" y="138718"/>
                  </a:lnTo>
                  <a:lnTo>
                    <a:pt x="90154" y="139084"/>
                  </a:lnTo>
                  <a:lnTo>
                    <a:pt x="88005" y="144403"/>
                  </a:lnTo>
                  <a:lnTo>
                    <a:pt x="86196" y="149000"/>
                  </a:lnTo>
                  <a:lnTo>
                    <a:pt x="83840" y="154466"/>
                  </a:lnTo>
                  <a:lnTo>
                    <a:pt x="82751" y="154969"/>
                  </a:lnTo>
                  <a:lnTo>
                    <a:pt x="77767" y="155084"/>
                  </a:lnTo>
                  <a:lnTo>
                    <a:pt x="286461" y="155084"/>
                  </a:lnTo>
                  <a:lnTo>
                    <a:pt x="284415" y="155042"/>
                  </a:lnTo>
                  <a:lnTo>
                    <a:pt x="263217" y="155042"/>
                  </a:lnTo>
                  <a:lnTo>
                    <a:pt x="263306" y="154885"/>
                  </a:lnTo>
                  <a:lnTo>
                    <a:pt x="101944" y="154885"/>
                  </a:lnTo>
                  <a:lnTo>
                    <a:pt x="102382" y="153545"/>
                  </a:lnTo>
                  <a:lnTo>
                    <a:pt x="102639" y="152560"/>
                  </a:lnTo>
                  <a:lnTo>
                    <a:pt x="108254" y="138718"/>
                  </a:lnTo>
                  <a:close/>
                </a:path>
                <a:path extrusionOk="0" h="252729" w="398780">
                  <a:moveTo>
                    <a:pt x="279300" y="154937"/>
                  </a:moveTo>
                  <a:lnTo>
                    <a:pt x="271530" y="155042"/>
                  </a:lnTo>
                  <a:lnTo>
                    <a:pt x="284415" y="155042"/>
                  </a:lnTo>
                  <a:lnTo>
                    <a:pt x="279300" y="154937"/>
                  </a:lnTo>
                  <a:close/>
                </a:path>
                <a:path extrusionOk="0" h="252729" w="398780">
                  <a:moveTo>
                    <a:pt x="227004" y="90552"/>
                  </a:moveTo>
                  <a:lnTo>
                    <a:pt x="209187" y="90552"/>
                  </a:lnTo>
                  <a:lnTo>
                    <a:pt x="216193" y="108070"/>
                  </a:lnTo>
                  <a:lnTo>
                    <a:pt x="234600" y="153545"/>
                  </a:lnTo>
                  <a:lnTo>
                    <a:pt x="234715" y="154120"/>
                  </a:lnTo>
                  <a:lnTo>
                    <a:pt x="234924" y="154885"/>
                  </a:lnTo>
                  <a:lnTo>
                    <a:pt x="263306" y="154885"/>
                  </a:lnTo>
                  <a:lnTo>
                    <a:pt x="264066" y="153545"/>
                  </a:lnTo>
                  <a:lnTo>
                    <a:pt x="264578" y="152560"/>
                  </a:lnTo>
                  <a:lnTo>
                    <a:pt x="269368" y="145241"/>
                  </a:lnTo>
                  <a:lnTo>
                    <a:pt x="249238" y="145241"/>
                  </a:lnTo>
                  <a:lnTo>
                    <a:pt x="227004" y="90552"/>
                  </a:lnTo>
                  <a:close/>
                </a:path>
                <a:path extrusionOk="0" h="252729" w="398780">
                  <a:moveTo>
                    <a:pt x="302334" y="23653"/>
                  </a:moveTo>
                  <a:lnTo>
                    <a:pt x="284085" y="23653"/>
                  </a:lnTo>
                  <a:lnTo>
                    <a:pt x="284556" y="24512"/>
                  </a:lnTo>
                  <a:lnTo>
                    <a:pt x="285090" y="25276"/>
                  </a:lnTo>
                  <a:lnTo>
                    <a:pt x="292945" y="44603"/>
                  </a:lnTo>
                  <a:lnTo>
                    <a:pt x="296671" y="53873"/>
                  </a:lnTo>
                  <a:lnTo>
                    <a:pt x="300870" y="64500"/>
                  </a:lnTo>
                  <a:lnTo>
                    <a:pt x="300807" y="66657"/>
                  </a:lnTo>
                  <a:lnTo>
                    <a:pt x="273810" y="108070"/>
                  </a:lnTo>
                  <a:lnTo>
                    <a:pt x="250306" y="143964"/>
                  </a:lnTo>
                  <a:lnTo>
                    <a:pt x="249887" y="144403"/>
                  </a:lnTo>
                  <a:lnTo>
                    <a:pt x="249238" y="145241"/>
                  </a:lnTo>
                  <a:lnTo>
                    <a:pt x="269368" y="145241"/>
                  </a:lnTo>
                  <a:lnTo>
                    <a:pt x="288950" y="115318"/>
                  </a:lnTo>
                  <a:lnTo>
                    <a:pt x="299331" y="99337"/>
                  </a:lnTo>
                  <a:lnTo>
                    <a:pt x="302367" y="97504"/>
                  </a:lnTo>
                  <a:lnTo>
                    <a:pt x="378585" y="97504"/>
                  </a:lnTo>
                  <a:lnTo>
                    <a:pt x="372344" y="82102"/>
                  </a:lnTo>
                  <a:lnTo>
                    <a:pt x="370679" y="81002"/>
                  </a:lnTo>
                  <a:lnTo>
                    <a:pt x="311425" y="81002"/>
                  </a:lnTo>
                  <a:lnTo>
                    <a:pt x="313603" y="77662"/>
                  </a:lnTo>
                  <a:lnTo>
                    <a:pt x="315236" y="74929"/>
                  </a:lnTo>
                  <a:lnTo>
                    <a:pt x="319403" y="69097"/>
                  </a:lnTo>
                  <a:lnTo>
                    <a:pt x="319519" y="65809"/>
                  </a:lnTo>
                  <a:lnTo>
                    <a:pt x="312330" y="48230"/>
                  </a:lnTo>
                  <a:lnTo>
                    <a:pt x="302334" y="23653"/>
                  </a:lnTo>
                  <a:close/>
                </a:path>
                <a:path extrusionOk="0" h="252729" w="398780">
                  <a:moveTo>
                    <a:pt x="378585" y="97504"/>
                  </a:moveTo>
                  <a:lnTo>
                    <a:pt x="302367" y="97504"/>
                  </a:lnTo>
                  <a:lnTo>
                    <a:pt x="315710" y="97773"/>
                  </a:lnTo>
                  <a:lnTo>
                    <a:pt x="324245" y="97791"/>
                  </a:lnTo>
                  <a:lnTo>
                    <a:pt x="378674" y="97724"/>
                  </a:lnTo>
                  <a:lnTo>
                    <a:pt x="378585" y="97504"/>
                  </a:lnTo>
                  <a:close/>
                </a:path>
                <a:path extrusionOk="0" h="252729" w="398780">
                  <a:moveTo>
                    <a:pt x="226987" y="90510"/>
                  </a:moveTo>
                  <a:lnTo>
                    <a:pt x="128655" y="90510"/>
                  </a:lnTo>
                  <a:lnTo>
                    <a:pt x="168470" y="90590"/>
                  </a:lnTo>
                  <a:lnTo>
                    <a:pt x="227004" y="90552"/>
                  </a:lnTo>
                  <a:close/>
                </a:path>
                <a:path extrusionOk="0" h="252729" w="398780">
                  <a:moveTo>
                    <a:pt x="299480" y="16609"/>
                  </a:moveTo>
                  <a:lnTo>
                    <a:pt x="245149" y="16609"/>
                  </a:lnTo>
                  <a:lnTo>
                    <a:pt x="265468" y="16638"/>
                  </a:lnTo>
                  <a:lnTo>
                    <a:pt x="265918" y="16763"/>
                  </a:lnTo>
                  <a:lnTo>
                    <a:pt x="218885" y="66237"/>
                  </a:lnTo>
                  <a:lnTo>
                    <a:pt x="179359" y="74056"/>
                  </a:lnTo>
                  <a:lnTo>
                    <a:pt x="234395" y="74056"/>
                  </a:lnTo>
                  <a:lnTo>
                    <a:pt x="283206" y="24292"/>
                  </a:lnTo>
                  <a:lnTo>
                    <a:pt x="283530" y="24093"/>
                  </a:lnTo>
                  <a:lnTo>
                    <a:pt x="284085" y="23653"/>
                  </a:lnTo>
                  <a:lnTo>
                    <a:pt x="302334" y="23653"/>
                  </a:lnTo>
                  <a:lnTo>
                    <a:pt x="299480" y="16609"/>
                  </a:lnTo>
                  <a:close/>
                </a:path>
              </a:pathLst>
            </a:custGeom>
            <a:solidFill>
              <a:srgbClr val="241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3">
                <a:solidFill>
                  <a:schemeClr val="dk1"/>
                </a:solidFill>
                <a:latin typeface="Calibri"/>
                <a:ea typeface="Calibri"/>
                <a:cs typeface="Calibri"/>
                <a:sym typeface="Calibri"/>
              </a:endParaRPr>
            </a:p>
          </p:txBody>
        </p:sp>
        <p:pic>
          <p:nvPicPr>
            <p:cNvPr id="333" name="Google Shape;333;p36"/>
            <p:cNvPicPr preferRelativeResize="0"/>
            <p:nvPr/>
          </p:nvPicPr>
          <p:blipFill rotWithShape="1">
            <a:blip r:embed="rId14">
              <a:alphaModFix/>
            </a:blip>
            <a:srcRect b="0" l="0" r="0" t="0"/>
            <a:stretch/>
          </p:blipFill>
          <p:spPr>
            <a:xfrm>
              <a:off x="772322" y="2081988"/>
              <a:ext cx="322327" cy="354543"/>
            </a:xfrm>
            <a:prstGeom prst="rect">
              <a:avLst/>
            </a:prstGeom>
            <a:noFill/>
            <a:ln>
              <a:noFill/>
            </a:ln>
          </p:spPr>
        </p:pic>
        <p:grpSp>
          <p:nvGrpSpPr>
            <p:cNvPr id="334" name="Google Shape;334;p36"/>
            <p:cNvGrpSpPr/>
            <p:nvPr/>
          </p:nvGrpSpPr>
          <p:grpSpPr>
            <a:xfrm>
              <a:off x="2461423" y="2062650"/>
              <a:ext cx="372340" cy="393685"/>
              <a:chOff x="3084640" y="6202562"/>
              <a:chExt cx="398779" cy="421640"/>
            </a:xfrm>
          </p:grpSpPr>
          <p:sp>
            <p:nvSpPr>
              <p:cNvPr id="335" name="Google Shape;335;p36"/>
              <p:cNvSpPr/>
              <p:nvPr/>
            </p:nvSpPr>
            <p:spPr>
              <a:xfrm>
                <a:off x="3084640" y="6202562"/>
                <a:ext cx="398779" cy="421640"/>
              </a:xfrm>
              <a:custGeom>
                <a:rect b="b" l="l" r="r" t="t"/>
                <a:pathLst>
                  <a:path extrusionOk="0" h="421640" w="398779">
                    <a:moveTo>
                      <a:pt x="119562" y="0"/>
                    </a:moveTo>
                    <a:lnTo>
                      <a:pt x="73019" y="12700"/>
                    </a:lnTo>
                    <a:lnTo>
                      <a:pt x="42207" y="41910"/>
                    </a:lnTo>
                    <a:lnTo>
                      <a:pt x="24581" y="58420"/>
                    </a:lnTo>
                    <a:lnTo>
                      <a:pt x="18731" y="66040"/>
                    </a:lnTo>
                    <a:lnTo>
                      <a:pt x="13689" y="72390"/>
                    </a:lnTo>
                    <a:lnTo>
                      <a:pt x="9459" y="80010"/>
                    </a:lnTo>
                    <a:lnTo>
                      <a:pt x="6048" y="87630"/>
                    </a:lnTo>
                    <a:lnTo>
                      <a:pt x="1283" y="106680"/>
                    </a:lnTo>
                    <a:lnTo>
                      <a:pt x="84" y="121920"/>
                    </a:lnTo>
                    <a:lnTo>
                      <a:pt x="0" y="125730"/>
                    </a:lnTo>
                    <a:lnTo>
                      <a:pt x="1499" y="142240"/>
                    </a:lnTo>
                    <a:lnTo>
                      <a:pt x="19448" y="194310"/>
                    </a:lnTo>
                    <a:lnTo>
                      <a:pt x="62738" y="248920"/>
                    </a:lnTo>
                    <a:lnTo>
                      <a:pt x="94820" y="273050"/>
                    </a:lnTo>
                    <a:lnTo>
                      <a:pt x="101626" y="278130"/>
                    </a:lnTo>
                    <a:lnTo>
                      <a:pt x="102444" y="322580"/>
                    </a:lnTo>
                    <a:lnTo>
                      <a:pt x="124159" y="361950"/>
                    </a:lnTo>
                    <a:lnTo>
                      <a:pt x="132890" y="370840"/>
                    </a:lnTo>
                    <a:lnTo>
                      <a:pt x="141867" y="381000"/>
                    </a:lnTo>
                    <a:lnTo>
                      <a:pt x="173455" y="408940"/>
                    </a:lnTo>
                    <a:lnTo>
                      <a:pt x="220292" y="421640"/>
                    </a:lnTo>
                    <a:lnTo>
                      <a:pt x="233842" y="421640"/>
                    </a:lnTo>
                    <a:lnTo>
                      <a:pt x="260326" y="416560"/>
                    </a:lnTo>
                    <a:lnTo>
                      <a:pt x="273275" y="412750"/>
                    </a:lnTo>
                    <a:lnTo>
                      <a:pt x="290390" y="405130"/>
                    </a:lnTo>
                    <a:lnTo>
                      <a:pt x="217559" y="405130"/>
                    </a:lnTo>
                    <a:lnTo>
                      <a:pt x="195142" y="400050"/>
                    </a:lnTo>
                    <a:lnTo>
                      <a:pt x="173781" y="386080"/>
                    </a:lnTo>
                    <a:lnTo>
                      <a:pt x="203793" y="386080"/>
                    </a:lnTo>
                    <a:lnTo>
                      <a:pt x="225390" y="382270"/>
                    </a:lnTo>
                    <a:lnTo>
                      <a:pt x="239423" y="377190"/>
                    </a:lnTo>
                    <a:lnTo>
                      <a:pt x="242166" y="375920"/>
                    </a:lnTo>
                    <a:lnTo>
                      <a:pt x="267476" y="375920"/>
                    </a:lnTo>
                    <a:lnTo>
                      <a:pt x="260878" y="369570"/>
                    </a:lnTo>
                    <a:lnTo>
                      <a:pt x="182558" y="369570"/>
                    </a:lnTo>
                    <a:lnTo>
                      <a:pt x="169865" y="368300"/>
                    </a:lnTo>
                    <a:lnTo>
                      <a:pt x="132805" y="345440"/>
                    </a:lnTo>
                    <a:lnTo>
                      <a:pt x="117877" y="309880"/>
                    </a:lnTo>
                    <a:lnTo>
                      <a:pt x="117155" y="293370"/>
                    </a:lnTo>
                    <a:lnTo>
                      <a:pt x="119104" y="276860"/>
                    </a:lnTo>
                    <a:lnTo>
                      <a:pt x="123366" y="261620"/>
                    </a:lnTo>
                    <a:lnTo>
                      <a:pt x="123884" y="260350"/>
                    </a:lnTo>
                    <a:lnTo>
                      <a:pt x="105312" y="260350"/>
                    </a:lnTo>
                    <a:lnTo>
                      <a:pt x="78716" y="241300"/>
                    </a:lnTo>
                    <a:lnTo>
                      <a:pt x="92793" y="227330"/>
                    </a:lnTo>
                    <a:lnTo>
                      <a:pt x="64224" y="227330"/>
                    </a:lnTo>
                    <a:lnTo>
                      <a:pt x="63501" y="226060"/>
                    </a:lnTo>
                    <a:lnTo>
                      <a:pt x="54947" y="215900"/>
                    </a:lnTo>
                    <a:lnTo>
                      <a:pt x="47121" y="205740"/>
                    </a:lnTo>
                    <a:lnTo>
                      <a:pt x="40011" y="195580"/>
                    </a:lnTo>
                    <a:lnTo>
                      <a:pt x="33607" y="184150"/>
                    </a:lnTo>
                    <a:lnTo>
                      <a:pt x="32434" y="181610"/>
                    </a:lnTo>
                    <a:lnTo>
                      <a:pt x="32560" y="180340"/>
                    </a:lnTo>
                    <a:lnTo>
                      <a:pt x="39342" y="173990"/>
                    </a:lnTo>
                    <a:lnTo>
                      <a:pt x="44240" y="168910"/>
                    </a:lnTo>
                    <a:lnTo>
                      <a:pt x="49844" y="163830"/>
                    </a:lnTo>
                    <a:lnTo>
                      <a:pt x="25387" y="163830"/>
                    </a:lnTo>
                    <a:lnTo>
                      <a:pt x="18000" y="142240"/>
                    </a:lnTo>
                    <a:lnTo>
                      <a:pt x="17737" y="115570"/>
                    </a:lnTo>
                    <a:lnTo>
                      <a:pt x="23707" y="90170"/>
                    </a:lnTo>
                    <a:lnTo>
                      <a:pt x="35021" y="73660"/>
                    </a:lnTo>
                    <a:lnTo>
                      <a:pt x="53731" y="73660"/>
                    </a:lnTo>
                    <a:lnTo>
                      <a:pt x="55240" y="66040"/>
                    </a:lnTo>
                    <a:lnTo>
                      <a:pt x="63680" y="46990"/>
                    </a:lnTo>
                    <a:lnTo>
                      <a:pt x="76890" y="31750"/>
                    </a:lnTo>
                    <a:lnTo>
                      <a:pt x="94020" y="21590"/>
                    </a:lnTo>
                    <a:lnTo>
                      <a:pt x="114222" y="17780"/>
                    </a:lnTo>
                    <a:lnTo>
                      <a:pt x="192708" y="17780"/>
                    </a:lnTo>
                    <a:lnTo>
                      <a:pt x="179480" y="11430"/>
                    </a:lnTo>
                    <a:lnTo>
                      <a:pt x="160258" y="5080"/>
                    </a:lnTo>
                    <a:lnTo>
                      <a:pt x="140297" y="1270"/>
                    </a:lnTo>
                    <a:lnTo>
                      <a:pt x="119562" y="0"/>
                    </a:lnTo>
                    <a:close/>
                  </a:path>
                  <a:path extrusionOk="0" h="421640" w="398779">
                    <a:moveTo>
                      <a:pt x="267476" y="375920"/>
                    </a:moveTo>
                    <a:lnTo>
                      <a:pt x="243841" y="375920"/>
                    </a:lnTo>
                    <a:lnTo>
                      <a:pt x="245925" y="378460"/>
                    </a:lnTo>
                    <a:lnTo>
                      <a:pt x="250516" y="383540"/>
                    </a:lnTo>
                    <a:lnTo>
                      <a:pt x="255226" y="388620"/>
                    </a:lnTo>
                    <a:lnTo>
                      <a:pt x="265108" y="397510"/>
                    </a:lnTo>
                    <a:lnTo>
                      <a:pt x="240919" y="403860"/>
                    </a:lnTo>
                    <a:lnTo>
                      <a:pt x="217559" y="405130"/>
                    </a:lnTo>
                    <a:lnTo>
                      <a:pt x="290390" y="405130"/>
                    </a:lnTo>
                    <a:lnTo>
                      <a:pt x="301800" y="400050"/>
                    </a:lnTo>
                    <a:lnTo>
                      <a:pt x="316130" y="389890"/>
                    </a:lnTo>
                    <a:lnTo>
                      <a:pt x="281547" y="389890"/>
                    </a:lnTo>
                    <a:lnTo>
                      <a:pt x="274872" y="383540"/>
                    </a:lnTo>
                    <a:lnTo>
                      <a:pt x="270115" y="378460"/>
                    </a:lnTo>
                    <a:lnTo>
                      <a:pt x="267476" y="375920"/>
                    </a:lnTo>
                    <a:close/>
                  </a:path>
                  <a:path extrusionOk="0" h="421640" w="398779">
                    <a:moveTo>
                      <a:pt x="333382" y="335280"/>
                    </a:moveTo>
                    <a:lnTo>
                      <a:pt x="306614" y="335280"/>
                    </a:lnTo>
                    <a:lnTo>
                      <a:pt x="328540" y="356870"/>
                    </a:lnTo>
                    <a:lnTo>
                      <a:pt x="326226" y="359410"/>
                    </a:lnTo>
                    <a:lnTo>
                      <a:pt x="323609" y="361950"/>
                    </a:lnTo>
                    <a:lnTo>
                      <a:pt x="311726" y="370840"/>
                    </a:lnTo>
                    <a:lnTo>
                      <a:pt x="302938" y="377190"/>
                    </a:lnTo>
                    <a:lnTo>
                      <a:pt x="283118" y="389890"/>
                    </a:lnTo>
                    <a:lnTo>
                      <a:pt x="316130" y="389890"/>
                    </a:lnTo>
                    <a:lnTo>
                      <a:pt x="326877" y="382270"/>
                    </a:lnTo>
                    <a:lnTo>
                      <a:pt x="348838" y="361950"/>
                    </a:lnTo>
                    <a:lnTo>
                      <a:pt x="363221" y="342900"/>
                    </a:lnTo>
                    <a:lnTo>
                      <a:pt x="341409" y="342900"/>
                    </a:lnTo>
                    <a:lnTo>
                      <a:pt x="333382" y="335280"/>
                    </a:lnTo>
                    <a:close/>
                  </a:path>
                  <a:path extrusionOk="0" h="421640" w="398779">
                    <a:moveTo>
                      <a:pt x="203793" y="386080"/>
                    </a:moveTo>
                    <a:lnTo>
                      <a:pt x="176409" y="386080"/>
                    </a:lnTo>
                    <a:lnTo>
                      <a:pt x="179027" y="387350"/>
                    </a:lnTo>
                    <a:lnTo>
                      <a:pt x="196505" y="387350"/>
                    </a:lnTo>
                    <a:lnTo>
                      <a:pt x="203793" y="386080"/>
                    </a:lnTo>
                    <a:close/>
                  </a:path>
                  <a:path extrusionOk="0" h="421640" w="398779">
                    <a:moveTo>
                      <a:pt x="329416" y="140970"/>
                    </a:moveTo>
                    <a:lnTo>
                      <a:pt x="268771" y="140970"/>
                    </a:lnTo>
                    <a:lnTo>
                      <a:pt x="294688" y="143510"/>
                    </a:lnTo>
                    <a:lnTo>
                      <a:pt x="313878" y="151130"/>
                    </a:lnTo>
                    <a:lnTo>
                      <a:pt x="340011" y="180340"/>
                    </a:lnTo>
                    <a:lnTo>
                      <a:pt x="346058" y="209550"/>
                    </a:lnTo>
                    <a:lnTo>
                      <a:pt x="346278" y="212090"/>
                    </a:lnTo>
                    <a:lnTo>
                      <a:pt x="336471" y="260350"/>
                    </a:lnTo>
                    <a:lnTo>
                      <a:pt x="308965" y="304800"/>
                    </a:lnTo>
                    <a:lnTo>
                      <a:pt x="254483" y="351790"/>
                    </a:lnTo>
                    <a:lnTo>
                      <a:pt x="207661" y="368300"/>
                    </a:lnTo>
                    <a:lnTo>
                      <a:pt x="195164" y="369570"/>
                    </a:lnTo>
                    <a:lnTo>
                      <a:pt x="260878" y="369570"/>
                    </a:lnTo>
                    <a:lnTo>
                      <a:pt x="306614" y="335280"/>
                    </a:lnTo>
                    <a:lnTo>
                      <a:pt x="333382" y="335280"/>
                    </a:lnTo>
                    <a:lnTo>
                      <a:pt x="318666" y="321310"/>
                    </a:lnTo>
                    <a:lnTo>
                      <a:pt x="327667" y="309880"/>
                    </a:lnTo>
                    <a:lnTo>
                      <a:pt x="335887" y="298450"/>
                    </a:lnTo>
                    <a:lnTo>
                      <a:pt x="343332" y="285750"/>
                    </a:lnTo>
                    <a:lnTo>
                      <a:pt x="350006" y="271780"/>
                    </a:lnTo>
                    <a:lnTo>
                      <a:pt x="373766" y="271780"/>
                    </a:lnTo>
                    <a:lnTo>
                      <a:pt x="362526" y="260350"/>
                    </a:lnTo>
                    <a:lnTo>
                      <a:pt x="357053" y="254000"/>
                    </a:lnTo>
                    <a:lnTo>
                      <a:pt x="356979" y="252730"/>
                    </a:lnTo>
                    <a:lnTo>
                      <a:pt x="357272" y="251460"/>
                    </a:lnTo>
                    <a:lnTo>
                      <a:pt x="360695" y="238760"/>
                    </a:lnTo>
                    <a:lnTo>
                      <a:pt x="362627" y="224790"/>
                    </a:lnTo>
                    <a:lnTo>
                      <a:pt x="362972" y="215900"/>
                    </a:lnTo>
                    <a:lnTo>
                      <a:pt x="362957" y="209550"/>
                    </a:lnTo>
                    <a:lnTo>
                      <a:pt x="362225" y="198120"/>
                    </a:lnTo>
                    <a:lnTo>
                      <a:pt x="384906" y="198120"/>
                    </a:lnTo>
                    <a:lnTo>
                      <a:pt x="383471" y="195580"/>
                    </a:lnTo>
                    <a:lnTo>
                      <a:pt x="372351" y="181610"/>
                    </a:lnTo>
                    <a:lnTo>
                      <a:pt x="364674" y="175260"/>
                    </a:lnTo>
                    <a:lnTo>
                      <a:pt x="349448" y="160020"/>
                    </a:lnTo>
                    <a:lnTo>
                      <a:pt x="341995" y="152400"/>
                    </a:lnTo>
                    <a:lnTo>
                      <a:pt x="331363" y="142240"/>
                    </a:lnTo>
                    <a:lnTo>
                      <a:pt x="329416" y="140970"/>
                    </a:lnTo>
                    <a:close/>
                  </a:path>
                  <a:path extrusionOk="0" h="421640" w="398779">
                    <a:moveTo>
                      <a:pt x="373766" y="271780"/>
                    </a:moveTo>
                    <a:lnTo>
                      <a:pt x="350006" y="271780"/>
                    </a:lnTo>
                    <a:lnTo>
                      <a:pt x="360162" y="281940"/>
                    </a:lnTo>
                    <a:lnTo>
                      <a:pt x="372068" y="294640"/>
                    </a:lnTo>
                    <a:lnTo>
                      <a:pt x="367827" y="303530"/>
                    </a:lnTo>
                    <a:lnTo>
                      <a:pt x="362663" y="313690"/>
                    </a:lnTo>
                    <a:lnTo>
                      <a:pt x="356903" y="322580"/>
                    </a:lnTo>
                    <a:lnTo>
                      <a:pt x="350543" y="332740"/>
                    </a:lnTo>
                    <a:lnTo>
                      <a:pt x="343577" y="341630"/>
                    </a:lnTo>
                    <a:lnTo>
                      <a:pt x="342875" y="341630"/>
                    </a:lnTo>
                    <a:lnTo>
                      <a:pt x="342100" y="342900"/>
                    </a:lnTo>
                    <a:lnTo>
                      <a:pt x="363221" y="342900"/>
                    </a:lnTo>
                    <a:lnTo>
                      <a:pt x="368016" y="336550"/>
                    </a:lnTo>
                    <a:lnTo>
                      <a:pt x="381152" y="314960"/>
                    </a:lnTo>
                    <a:lnTo>
                      <a:pt x="390917" y="292100"/>
                    </a:lnTo>
                    <a:lnTo>
                      <a:pt x="394929" y="275590"/>
                    </a:lnTo>
                    <a:lnTo>
                      <a:pt x="377513" y="275590"/>
                    </a:lnTo>
                    <a:lnTo>
                      <a:pt x="373766" y="271780"/>
                    </a:lnTo>
                    <a:close/>
                  </a:path>
                  <a:path extrusionOk="0" h="421640" w="398779">
                    <a:moveTo>
                      <a:pt x="384906" y="198120"/>
                    </a:moveTo>
                    <a:lnTo>
                      <a:pt x="362225" y="198120"/>
                    </a:lnTo>
                    <a:lnTo>
                      <a:pt x="373273" y="212090"/>
                    </a:lnTo>
                    <a:lnTo>
                      <a:pt x="379627" y="231140"/>
                    </a:lnTo>
                    <a:lnTo>
                      <a:pt x="381101" y="252730"/>
                    </a:lnTo>
                    <a:lnTo>
                      <a:pt x="377513" y="275590"/>
                    </a:lnTo>
                    <a:lnTo>
                      <a:pt x="394929" y="275590"/>
                    </a:lnTo>
                    <a:lnTo>
                      <a:pt x="396780" y="267970"/>
                    </a:lnTo>
                    <a:lnTo>
                      <a:pt x="398214" y="242570"/>
                    </a:lnTo>
                    <a:lnTo>
                      <a:pt x="396210" y="226060"/>
                    </a:lnTo>
                    <a:lnTo>
                      <a:pt x="391360" y="209550"/>
                    </a:lnTo>
                    <a:lnTo>
                      <a:pt x="384906" y="198120"/>
                    </a:lnTo>
                    <a:close/>
                  </a:path>
                  <a:path extrusionOk="0" h="421640" w="398779">
                    <a:moveTo>
                      <a:pt x="146112" y="218440"/>
                    </a:moveTo>
                    <a:lnTo>
                      <a:pt x="101751" y="218440"/>
                    </a:lnTo>
                    <a:lnTo>
                      <a:pt x="117374" y="229870"/>
                    </a:lnTo>
                    <a:lnTo>
                      <a:pt x="105312" y="260350"/>
                    </a:lnTo>
                    <a:lnTo>
                      <a:pt x="123884" y="260350"/>
                    </a:lnTo>
                    <a:lnTo>
                      <a:pt x="129583" y="246380"/>
                    </a:lnTo>
                    <a:lnTo>
                      <a:pt x="146112" y="218440"/>
                    </a:lnTo>
                    <a:close/>
                  </a:path>
                  <a:path extrusionOk="0" h="421640" w="398779">
                    <a:moveTo>
                      <a:pt x="75017" y="160020"/>
                    </a:moveTo>
                    <a:lnTo>
                      <a:pt x="54046" y="160020"/>
                    </a:lnTo>
                    <a:lnTo>
                      <a:pt x="62005" y="171450"/>
                    </a:lnTo>
                    <a:lnTo>
                      <a:pt x="65986" y="177800"/>
                    </a:lnTo>
                    <a:lnTo>
                      <a:pt x="70129" y="184150"/>
                    </a:lnTo>
                    <a:lnTo>
                      <a:pt x="74443" y="189230"/>
                    </a:lnTo>
                    <a:lnTo>
                      <a:pt x="78931" y="194310"/>
                    </a:lnTo>
                    <a:lnTo>
                      <a:pt x="83477" y="200660"/>
                    </a:lnTo>
                    <a:lnTo>
                      <a:pt x="87961" y="205740"/>
                    </a:lnTo>
                    <a:lnTo>
                      <a:pt x="65711" y="227330"/>
                    </a:lnTo>
                    <a:lnTo>
                      <a:pt x="92793" y="227330"/>
                    </a:lnTo>
                    <a:lnTo>
                      <a:pt x="101751" y="218440"/>
                    </a:lnTo>
                    <a:lnTo>
                      <a:pt x="146112" y="218440"/>
                    </a:lnTo>
                    <a:lnTo>
                      <a:pt x="147615" y="215900"/>
                    </a:lnTo>
                    <a:lnTo>
                      <a:pt x="126505" y="215900"/>
                    </a:lnTo>
                    <a:lnTo>
                      <a:pt x="120547" y="210820"/>
                    </a:lnTo>
                    <a:lnTo>
                      <a:pt x="114495" y="205740"/>
                    </a:lnTo>
                    <a:lnTo>
                      <a:pt x="109029" y="200660"/>
                    </a:lnTo>
                    <a:lnTo>
                      <a:pt x="91362" y="182880"/>
                    </a:lnTo>
                    <a:lnTo>
                      <a:pt x="76415" y="162560"/>
                    </a:lnTo>
                    <a:lnTo>
                      <a:pt x="75017" y="160020"/>
                    </a:lnTo>
                    <a:close/>
                  </a:path>
                  <a:path extrusionOk="0" h="421640" w="398779">
                    <a:moveTo>
                      <a:pt x="185377" y="63500"/>
                    </a:moveTo>
                    <a:lnTo>
                      <a:pt x="142089" y="63500"/>
                    </a:lnTo>
                    <a:lnTo>
                      <a:pt x="150690" y="66040"/>
                    </a:lnTo>
                    <a:lnTo>
                      <a:pt x="159012" y="69850"/>
                    </a:lnTo>
                    <a:lnTo>
                      <a:pt x="199985" y="96520"/>
                    </a:lnTo>
                    <a:lnTo>
                      <a:pt x="224386" y="129540"/>
                    </a:lnTo>
                    <a:lnTo>
                      <a:pt x="225559" y="132080"/>
                    </a:lnTo>
                    <a:lnTo>
                      <a:pt x="226261" y="133350"/>
                    </a:lnTo>
                    <a:lnTo>
                      <a:pt x="182748" y="156210"/>
                    </a:lnTo>
                    <a:lnTo>
                      <a:pt x="146380" y="189230"/>
                    </a:lnTo>
                    <a:lnTo>
                      <a:pt x="126505" y="215900"/>
                    </a:lnTo>
                    <a:lnTo>
                      <a:pt x="147615" y="215900"/>
                    </a:lnTo>
                    <a:lnTo>
                      <a:pt x="149869" y="212090"/>
                    </a:lnTo>
                    <a:lnTo>
                      <a:pt x="175464" y="184150"/>
                    </a:lnTo>
                    <a:lnTo>
                      <a:pt x="206552" y="161290"/>
                    </a:lnTo>
                    <a:lnTo>
                      <a:pt x="243318" y="146050"/>
                    </a:lnTo>
                    <a:lnTo>
                      <a:pt x="268771" y="140970"/>
                    </a:lnTo>
                    <a:lnTo>
                      <a:pt x="329416" y="140970"/>
                    </a:lnTo>
                    <a:lnTo>
                      <a:pt x="319678" y="134620"/>
                    </a:lnTo>
                    <a:lnTo>
                      <a:pt x="306887" y="129540"/>
                    </a:lnTo>
                    <a:lnTo>
                      <a:pt x="302238" y="128270"/>
                    </a:lnTo>
                    <a:lnTo>
                      <a:pt x="244009" y="128270"/>
                    </a:lnTo>
                    <a:lnTo>
                      <a:pt x="242334" y="125730"/>
                    </a:lnTo>
                    <a:lnTo>
                      <a:pt x="241705" y="125730"/>
                    </a:lnTo>
                    <a:lnTo>
                      <a:pt x="231571" y="107950"/>
                    </a:lnTo>
                    <a:lnTo>
                      <a:pt x="219495" y="92710"/>
                    </a:lnTo>
                    <a:lnTo>
                      <a:pt x="205549" y="78740"/>
                    </a:lnTo>
                    <a:lnTo>
                      <a:pt x="189801" y="66040"/>
                    </a:lnTo>
                    <a:lnTo>
                      <a:pt x="185377" y="63500"/>
                    </a:lnTo>
                    <a:close/>
                  </a:path>
                  <a:path extrusionOk="0" h="421640" w="398779">
                    <a:moveTo>
                      <a:pt x="132264" y="45720"/>
                    </a:moveTo>
                    <a:lnTo>
                      <a:pt x="88154" y="67310"/>
                    </a:lnTo>
                    <a:lnTo>
                      <a:pt x="81065" y="96520"/>
                    </a:lnTo>
                    <a:lnTo>
                      <a:pt x="81327" y="102870"/>
                    </a:lnTo>
                    <a:lnTo>
                      <a:pt x="99655" y="151130"/>
                    </a:lnTo>
                    <a:lnTo>
                      <a:pt x="124253" y="180340"/>
                    </a:lnTo>
                    <a:lnTo>
                      <a:pt x="129667" y="180340"/>
                    </a:lnTo>
                    <a:lnTo>
                      <a:pt x="136588" y="172720"/>
                    </a:lnTo>
                    <a:lnTo>
                      <a:pt x="136431" y="167640"/>
                    </a:lnTo>
                    <a:lnTo>
                      <a:pt x="132609" y="163830"/>
                    </a:lnTo>
                    <a:lnTo>
                      <a:pt x="122120" y="152400"/>
                    </a:lnTo>
                    <a:lnTo>
                      <a:pt x="100778" y="110490"/>
                    </a:lnTo>
                    <a:lnTo>
                      <a:pt x="98275" y="96520"/>
                    </a:lnTo>
                    <a:lnTo>
                      <a:pt x="98861" y="90170"/>
                    </a:lnTo>
                    <a:lnTo>
                      <a:pt x="102226" y="78740"/>
                    </a:lnTo>
                    <a:lnTo>
                      <a:pt x="109462" y="68580"/>
                    </a:lnTo>
                    <a:lnTo>
                      <a:pt x="119978" y="63500"/>
                    </a:lnTo>
                    <a:lnTo>
                      <a:pt x="185377" y="63500"/>
                    </a:lnTo>
                    <a:lnTo>
                      <a:pt x="176527" y="58420"/>
                    </a:lnTo>
                    <a:lnTo>
                      <a:pt x="162591" y="52070"/>
                    </a:lnTo>
                    <a:lnTo>
                      <a:pt x="147876" y="46990"/>
                    </a:lnTo>
                    <a:lnTo>
                      <a:pt x="132264" y="45720"/>
                    </a:lnTo>
                    <a:close/>
                  </a:path>
                  <a:path extrusionOk="0" h="421640" w="398779">
                    <a:moveTo>
                      <a:pt x="53731" y="73660"/>
                    </a:moveTo>
                    <a:lnTo>
                      <a:pt x="35021" y="73660"/>
                    </a:lnTo>
                    <a:lnTo>
                      <a:pt x="35719" y="90170"/>
                    </a:lnTo>
                    <a:lnTo>
                      <a:pt x="42946" y="130810"/>
                    </a:lnTo>
                    <a:lnTo>
                      <a:pt x="46141" y="142240"/>
                    </a:lnTo>
                    <a:lnTo>
                      <a:pt x="45847" y="143510"/>
                    </a:lnTo>
                    <a:lnTo>
                      <a:pt x="43774" y="144780"/>
                    </a:lnTo>
                    <a:lnTo>
                      <a:pt x="39136" y="149860"/>
                    </a:lnTo>
                    <a:lnTo>
                      <a:pt x="34545" y="154940"/>
                    </a:lnTo>
                    <a:lnTo>
                      <a:pt x="25387" y="163830"/>
                    </a:lnTo>
                    <a:lnTo>
                      <a:pt x="49844" y="163830"/>
                    </a:lnTo>
                    <a:lnTo>
                      <a:pt x="54046" y="160020"/>
                    </a:lnTo>
                    <a:lnTo>
                      <a:pt x="75017" y="160020"/>
                    </a:lnTo>
                    <a:lnTo>
                      <a:pt x="64534" y="140970"/>
                    </a:lnTo>
                    <a:lnTo>
                      <a:pt x="56067" y="116840"/>
                    </a:lnTo>
                    <a:lnTo>
                      <a:pt x="53380" y="104140"/>
                    </a:lnTo>
                    <a:lnTo>
                      <a:pt x="52306" y="92710"/>
                    </a:lnTo>
                    <a:lnTo>
                      <a:pt x="52348" y="87630"/>
                    </a:lnTo>
                    <a:lnTo>
                      <a:pt x="52726" y="78740"/>
                    </a:lnTo>
                    <a:lnTo>
                      <a:pt x="53731" y="73660"/>
                    </a:lnTo>
                    <a:close/>
                  </a:path>
                  <a:path extrusionOk="0" h="421640" w="398779">
                    <a:moveTo>
                      <a:pt x="192708" y="17780"/>
                    </a:moveTo>
                    <a:lnTo>
                      <a:pt x="132608" y="17780"/>
                    </a:lnTo>
                    <a:lnTo>
                      <a:pt x="150352" y="20320"/>
                    </a:lnTo>
                    <a:lnTo>
                      <a:pt x="167499" y="25400"/>
                    </a:lnTo>
                    <a:lnTo>
                      <a:pt x="210602" y="49530"/>
                    </a:lnTo>
                    <a:lnTo>
                      <a:pt x="252772" y="92710"/>
                    </a:lnTo>
                    <a:lnTo>
                      <a:pt x="268835" y="121920"/>
                    </a:lnTo>
                    <a:lnTo>
                      <a:pt x="269275" y="121920"/>
                    </a:lnTo>
                    <a:lnTo>
                      <a:pt x="269788" y="123190"/>
                    </a:lnTo>
                    <a:lnTo>
                      <a:pt x="269704" y="124460"/>
                    </a:lnTo>
                    <a:lnTo>
                      <a:pt x="253244" y="127000"/>
                    </a:lnTo>
                    <a:lnTo>
                      <a:pt x="244009" y="128270"/>
                    </a:lnTo>
                    <a:lnTo>
                      <a:pt x="302238" y="128270"/>
                    </a:lnTo>
                    <a:lnTo>
                      <a:pt x="292939" y="125730"/>
                    </a:lnTo>
                    <a:lnTo>
                      <a:pt x="290144" y="125730"/>
                    </a:lnTo>
                    <a:lnTo>
                      <a:pt x="288688" y="124460"/>
                    </a:lnTo>
                    <a:lnTo>
                      <a:pt x="271874" y="90170"/>
                    </a:lnTo>
                    <a:lnTo>
                      <a:pt x="226954" y="40640"/>
                    </a:lnTo>
                    <a:lnTo>
                      <a:pt x="198000" y="20320"/>
                    </a:lnTo>
                    <a:lnTo>
                      <a:pt x="192708" y="17780"/>
                    </a:lnTo>
                    <a:close/>
                  </a:path>
                </a:pathLst>
              </a:custGeom>
              <a:solidFill>
                <a:srgbClr val="241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3">
                  <a:solidFill>
                    <a:schemeClr val="dk1"/>
                  </a:solidFill>
                  <a:latin typeface="Calibri"/>
                  <a:ea typeface="Calibri"/>
                  <a:cs typeface="Calibri"/>
                  <a:sym typeface="Calibri"/>
                </a:endParaRPr>
              </a:p>
            </p:txBody>
          </p:sp>
          <p:pic>
            <p:nvPicPr>
              <p:cNvPr id="336" name="Google Shape;336;p36"/>
              <p:cNvPicPr preferRelativeResize="0"/>
              <p:nvPr/>
            </p:nvPicPr>
            <p:blipFill rotWithShape="1">
              <a:blip r:embed="rId15">
                <a:alphaModFix/>
              </a:blip>
              <a:srcRect b="0" l="0" r="0" t="0"/>
              <a:stretch/>
            </p:blipFill>
            <p:spPr>
              <a:xfrm>
                <a:off x="3230712" y="6372335"/>
                <a:ext cx="161293" cy="171006"/>
              </a:xfrm>
              <a:prstGeom prst="rect">
                <a:avLst/>
              </a:prstGeom>
              <a:noFill/>
              <a:ln>
                <a:noFill/>
              </a:ln>
            </p:spPr>
          </p:pic>
        </p:grpSp>
        <p:grpSp>
          <p:nvGrpSpPr>
            <p:cNvPr id="337" name="Google Shape;337;p36"/>
            <p:cNvGrpSpPr/>
            <p:nvPr/>
          </p:nvGrpSpPr>
          <p:grpSpPr>
            <a:xfrm>
              <a:off x="6010546" y="2078022"/>
              <a:ext cx="442584" cy="362049"/>
              <a:chOff x="6885779" y="6219025"/>
              <a:chExt cx="474011" cy="387757"/>
            </a:xfrm>
          </p:grpSpPr>
          <p:pic>
            <p:nvPicPr>
              <p:cNvPr id="338" name="Google Shape;338;p36"/>
              <p:cNvPicPr preferRelativeResize="0"/>
              <p:nvPr/>
            </p:nvPicPr>
            <p:blipFill rotWithShape="1">
              <a:blip r:embed="rId16">
                <a:alphaModFix/>
              </a:blip>
              <a:srcRect b="0" l="0" r="0" t="0"/>
              <a:stretch/>
            </p:blipFill>
            <p:spPr>
              <a:xfrm>
                <a:off x="6885779" y="6219025"/>
                <a:ext cx="474011" cy="387757"/>
              </a:xfrm>
              <a:prstGeom prst="rect">
                <a:avLst/>
              </a:prstGeom>
              <a:noFill/>
              <a:ln>
                <a:noFill/>
              </a:ln>
            </p:spPr>
          </p:pic>
          <p:pic>
            <p:nvPicPr>
              <p:cNvPr id="339" name="Google Shape;339;p36"/>
              <p:cNvPicPr preferRelativeResize="0"/>
              <p:nvPr/>
            </p:nvPicPr>
            <p:blipFill rotWithShape="1">
              <a:blip r:embed="rId17">
                <a:alphaModFix/>
              </a:blip>
              <a:srcRect b="0" l="0" r="0" t="0"/>
              <a:stretch/>
            </p:blipFill>
            <p:spPr>
              <a:xfrm>
                <a:off x="6934563" y="6398265"/>
                <a:ext cx="143482" cy="83547"/>
              </a:xfrm>
              <a:prstGeom prst="rect">
                <a:avLst/>
              </a:prstGeom>
              <a:noFill/>
              <a:ln>
                <a:noFill/>
              </a:ln>
            </p:spPr>
          </p:pic>
          <p:pic>
            <p:nvPicPr>
              <p:cNvPr id="340" name="Google Shape;340;p36"/>
              <p:cNvPicPr preferRelativeResize="0"/>
              <p:nvPr/>
            </p:nvPicPr>
            <p:blipFill rotWithShape="1">
              <a:blip r:embed="rId18">
                <a:alphaModFix/>
              </a:blip>
              <a:srcRect b="0" l="0" r="0" t="0"/>
              <a:stretch/>
            </p:blipFill>
            <p:spPr>
              <a:xfrm>
                <a:off x="6961505" y="6359324"/>
                <a:ext cx="69411" cy="40700"/>
              </a:xfrm>
              <a:prstGeom prst="rect">
                <a:avLst/>
              </a:prstGeom>
              <a:noFill/>
              <a:ln>
                <a:noFill/>
              </a:ln>
            </p:spPr>
          </p:pic>
        </p:grpSp>
        <p:pic>
          <p:nvPicPr>
            <p:cNvPr id="341" name="Google Shape;341;p36"/>
            <p:cNvPicPr preferRelativeResize="0"/>
            <p:nvPr/>
          </p:nvPicPr>
          <p:blipFill rotWithShape="1">
            <a:blip r:embed="rId19">
              <a:alphaModFix/>
            </a:blip>
            <a:srcRect b="0" l="0" r="0" t="0"/>
            <a:stretch/>
          </p:blipFill>
          <p:spPr>
            <a:xfrm>
              <a:off x="7909758" y="2051627"/>
              <a:ext cx="415476" cy="415017"/>
            </a:xfrm>
            <a:prstGeom prst="rect">
              <a:avLst/>
            </a:prstGeom>
            <a:noFill/>
            <a:ln>
              <a:noFill/>
            </a:ln>
          </p:spPr>
        </p:pic>
        <p:grpSp>
          <p:nvGrpSpPr>
            <p:cNvPr id="342" name="Google Shape;342;p36"/>
            <p:cNvGrpSpPr/>
            <p:nvPr/>
          </p:nvGrpSpPr>
          <p:grpSpPr>
            <a:xfrm>
              <a:off x="6979620" y="2931466"/>
              <a:ext cx="379559" cy="379540"/>
              <a:chOff x="7923664" y="7133071"/>
              <a:chExt cx="406511" cy="406490"/>
            </a:xfrm>
          </p:grpSpPr>
          <p:pic>
            <p:nvPicPr>
              <p:cNvPr id="343" name="Google Shape;343;p36"/>
              <p:cNvPicPr preferRelativeResize="0"/>
              <p:nvPr/>
            </p:nvPicPr>
            <p:blipFill rotWithShape="1">
              <a:blip r:embed="rId20">
                <a:alphaModFix/>
              </a:blip>
              <a:srcRect b="0" l="0" r="0" t="0"/>
              <a:stretch/>
            </p:blipFill>
            <p:spPr>
              <a:xfrm>
                <a:off x="7923664" y="7133071"/>
                <a:ext cx="406511" cy="406490"/>
              </a:xfrm>
              <a:prstGeom prst="rect">
                <a:avLst/>
              </a:prstGeom>
              <a:noFill/>
              <a:ln>
                <a:noFill/>
              </a:ln>
            </p:spPr>
          </p:pic>
          <p:pic>
            <p:nvPicPr>
              <p:cNvPr id="344" name="Google Shape;344;p36"/>
              <p:cNvPicPr preferRelativeResize="0"/>
              <p:nvPr/>
            </p:nvPicPr>
            <p:blipFill rotWithShape="1">
              <a:blip r:embed="rId21">
                <a:alphaModFix/>
              </a:blip>
              <a:srcRect b="0" l="0" r="0" t="0"/>
              <a:stretch/>
            </p:blipFill>
            <p:spPr>
              <a:xfrm>
                <a:off x="8159751" y="7214315"/>
                <a:ext cx="126571" cy="81463"/>
              </a:xfrm>
              <a:prstGeom prst="rect">
                <a:avLst/>
              </a:prstGeom>
              <a:noFill/>
              <a:ln>
                <a:noFill/>
              </a:ln>
            </p:spPr>
          </p:pic>
          <p:pic>
            <p:nvPicPr>
              <p:cNvPr id="345" name="Google Shape;345;p36"/>
              <p:cNvPicPr preferRelativeResize="0"/>
              <p:nvPr/>
            </p:nvPicPr>
            <p:blipFill rotWithShape="1">
              <a:blip r:embed="rId22">
                <a:alphaModFix/>
              </a:blip>
              <a:srcRect b="0" l="0" r="0" t="0"/>
              <a:stretch/>
            </p:blipFill>
            <p:spPr>
              <a:xfrm>
                <a:off x="8108140" y="7369577"/>
                <a:ext cx="37600" cy="22177"/>
              </a:xfrm>
              <a:prstGeom prst="rect">
                <a:avLst/>
              </a:prstGeom>
              <a:noFill/>
              <a:ln>
                <a:noFill/>
              </a:ln>
            </p:spPr>
          </p:pic>
        </p:grpSp>
      </p:grpSp>
      <p:sp>
        <p:nvSpPr>
          <p:cNvPr id="346" name="Google Shape;346;p36"/>
          <p:cNvSpPr txBox="1"/>
          <p:nvPr>
            <p:ph type="title"/>
          </p:nvPr>
        </p:nvSpPr>
        <p:spPr>
          <a:xfrm>
            <a:off x="507999" y="223500"/>
            <a:ext cx="43629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The History of Money</a:t>
            </a:r>
            <a:endParaRPr/>
          </a:p>
        </p:txBody>
      </p:sp>
      <p:sp>
        <p:nvSpPr>
          <p:cNvPr id="347" name="Google Shape;347;p36"/>
          <p:cNvSpPr txBox="1"/>
          <p:nvPr/>
        </p:nvSpPr>
        <p:spPr>
          <a:xfrm>
            <a:off x="932400" y="4072825"/>
            <a:ext cx="7279200" cy="754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200">
                <a:solidFill>
                  <a:srgbClr val="57585B"/>
                </a:solidFill>
                <a:latin typeface="Montserrat"/>
                <a:ea typeface="Montserrat"/>
                <a:cs typeface="Montserrat"/>
                <a:sym typeface="Montserrat"/>
              </a:rPr>
              <a:t>Imagine a time long ago when people didn't have the coins or paper bills we use  today. Back then, they had a unique way of trading things </a:t>
            </a:r>
            <a:r>
              <a:rPr i="0" lang="en" sz="1200">
                <a:solidFill>
                  <a:srgbClr val="444746"/>
                </a:solidFill>
                <a:latin typeface="Montserrat"/>
                <a:ea typeface="Montserrat"/>
                <a:cs typeface="Montserrat"/>
                <a:sym typeface="Montserrat"/>
              </a:rPr>
              <a:t>—</a:t>
            </a:r>
            <a:r>
              <a:rPr lang="en" sz="1200">
                <a:solidFill>
                  <a:srgbClr val="57585B"/>
                </a:solidFill>
                <a:latin typeface="Montserrat"/>
                <a:ea typeface="Montserrat"/>
                <a:cs typeface="Montserrat"/>
                <a:sym typeface="Montserrat"/>
              </a:rPr>
              <a:t> using items like shells or  precious metals like gold as a kind of special currency. This might sound strange,  but it was their version of money, something everyone agreed had value.</a:t>
            </a:r>
            <a:endParaRPr sz="1200">
              <a:solidFill>
                <a:schemeClr val="dk1"/>
              </a:solidFill>
              <a:latin typeface="Montserrat"/>
              <a:ea typeface="Montserrat"/>
              <a:cs typeface="Montserrat"/>
              <a:sym typeface="Montserrat"/>
            </a:endParaRPr>
          </a:p>
        </p:txBody>
      </p:sp>
      <p:pic>
        <p:nvPicPr>
          <p:cNvPr id="348" name="Google Shape;348;p36"/>
          <p:cNvPicPr preferRelativeResize="0"/>
          <p:nvPr/>
        </p:nvPicPr>
        <p:blipFill rotWithShape="1">
          <a:blip r:embed="rId23">
            <a:alphaModFix/>
          </a:blip>
          <a:srcRect b="0" l="0" r="0" t="0"/>
          <a:stretch/>
        </p:blipFill>
        <p:spPr>
          <a:xfrm>
            <a:off x="8564375" y="4846703"/>
            <a:ext cx="65270" cy="65279"/>
          </a:xfrm>
          <a:prstGeom prst="rect">
            <a:avLst/>
          </a:prstGeom>
          <a:noFill/>
          <a:ln>
            <a:noFill/>
          </a:ln>
        </p:spPr>
      </p:pic>
      <p:sp>
        <p:nvSpPr>
          <p:cNvPr id="349" name="Google Shape;349;p36"/>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04</a:t>
            </a:r>
            <a:endParaRPr/>
          </a:p>
        </p:txBody>
      </p:sp>
      <p:pic>
        <p:nvPicPr>
          <p:cNvPr id="350" name="Google Shape;350;p36" title="Bitkwa-Logo-New.png"/>
          <p:cNvPicPr preferRelativeResize="0"/>
          <p:nvPr/>
        </p:nvPicPr>
        <p:blipFill>
          <a:blip r:embed="rId24">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p:nvPr/>
        </p:nvSpPr>
        <p:spPr>
          <a:xfrm>
            <a:off x="4572000" y="1207930"/>
            <a:ext cx="0" cy="12134"/>
          </a:xfrm>
          <a:custGeom>
            <a:rect b="b" l="l" r="r" t="t"/>
            <a:pathLst>
              <a:path extrusionOk="0" h="26669" w="120000">
                <a:moveTo>
                  <a:pt x="0" y="13088"/>
                </a:moveTo>
                <a:lnTo>
                  <a:pt x="0" y="13088"/>
                </a:lnTo>
              </a:path>
            </a:pathLst>
          </a:custGeom>
          <a:noFill/>
          <a:ln cap="flat" cmpd="sng" w="11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356" name="Google Shape;356;p37"/>
          <p:cNvSpPr txBox="1"/>
          <p:nvPr/>
        </p:nvSpPr>
        <p:spPr>
          <a:xfrm>
            <a:off x="404851" y="1196228"/>
            <a:ext cx="3764100" cy="8742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700"/>
              </a:spcBef>
              <a:spcAft>
                <a:spcPts val="0"/>
              </a:spcAft>
              <a:buNone/>
            </a:pPr>
            <a:r>
              <a:rPr lang="en" sz="1000">
                <a:solidFill>
                  <a:schemeClr val="dk1"/>
                </a:solidFill>
                <a:latin typeface="Montserrat"/>
                <a:ea typeface="Montserrat"/>
                <a:cs typeface="Montserrat"/>
                <a:sym typeface="Montserrat"/>
              </a:rPr>
              <a:t>      </a:t>
            </a:r>
            <a:r>
              <a:rPr b="1" lang="en" sz="1000">
                <a:solidFill>
                  <a:srgbClr val="523183"/>
                </a:solidFill>
                <a:latin typeface="Montserrat"/>
                <a:ea typeface="Montserrat"/>
                <a:cs typeface="Montserrat"/>
                <a:sym typeface="Montserrat"/>
              </a:rPr>
              <a:t>Round #1- Barter</a:t>
            </a:r>
            <a:endParaRPr sz="1000">
              <a:solidFill>
                <a:schemeClr val="dk1"/>
              </a:solidFill>
              <a:latin typeface="Montserrat"/>
              <a:ea typeface="Montserrat"/>
              <a:cs typeface="Montserrat"/>
              <a:sym typeface="Montserrat"/>
            </a:endParaRPr>
          </a:p>
          <a:p>
            <a:pPr indent="0" lvl="0" marL="0" marR="203200" rtl="0" algn="just">
              <a:lnSpc>
                <a:spcPct val="101800"/>
              </a:lnSpc>
              <a:spcBef>
                <a:spcPts val="700"/>
              </a:spcBef>
              <a:spcAft>
                <a:spcPts val="0"/>
              </a:spcAft>
              <a:buNone/>
            </a:pPr>
            <a:r>
              <a:rPr lang="en" sz="1000">
                <a:solidFill>
                  <a:srgbClr val="57585B"/>
                </a:solidFill>
                <a:latin typeface="Montserrat"/>
                <a:ea typeface="Montserrat"/>
                <a:cs typeface="Montserrat"/>
                <a:sym typeface="Montserrat"/>
              </a:rPr>
              <a:t>It is the year 6000 B.C.E. Needless to say, money as we know it has not been  invented. You are in Mesopotamia and directly exchange goods and services  with one another through </a:t>
            </a:r>
            <a:r>
              <a:rPr b="1" lang="en" sz="1000">
                <a:solidFill>
                  <a:srgbClr val="57585B"/>
                </a:solidFill>
                <a:latin typeface="Montserrat"/>
                <a:ea typeface="Montserrat"/>
                <a:cs typeface="Montserrat"/>
                <a:sym typeface="Montserrat"/>
              </a:rPr>
              <a:t>bartering</a:t>
            </a:r>
            <a:r>
              <a:rPr lang="en" sz="1000">
                <a:solidFill>
                  <a:srgbClr val="57585B"/>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pic>
        <p:nvPicPr>
          <p:cNvPr id="357" name="Google Shape;357;p37"/>
          <p:cNvPicPr preferRelativeResize="0"/>
          <p:nvPr/>
        </p:nvPicPr>
        <p:blipFill rotWithShape="1">
          <a:blip r:embed="rId3">
            <a:alphaModFix/>
          </a:blip>
          <a:srcRect b="0" l="0" r="0" t="0"/>
          <a:stretch/>
        </p:blipFill>
        <p:spPr>
          <a:xfrm>
            <a:off x="400280" y="1224280"/>
            <a:ext cx="122752" cy="122995"/>
          </a:xfrm>
          <a:prstGeom prst="rect">
            <a:avLst/>
          </a:prstGeom>
          <a:noFill/>
          <a:ln>
            <a:noFill/>
          </a:ln>
        </p:spPr>
      </p:pic>
      <p:pic>
        <p:nvPicPr>
          <p:cNvPr id="358" name="Google Shape;358;p37"/>
          <p:cNvPicPr preferRelativeResize="0"/>
          <p:nvPr/>
        </p:nvPicPr>
        <p:blipFill rotWithShape="1">
          <a:blip r:embed="rId4">
            <a:alphaModFix/>
          </a:blip>
          <a:srcRect b="0" l="0" r="0" t="0"/>
          <a:stretch/>
        </p:blipFill>
        <p:spPr>
          <a:xfrm>
            <a:off x="8564375" y="4846703"/>
            <a:ext cx="65270" cy="65279"/>
          </a:xfrm>
          <a:prstGeom prst="rect">
            <a:avLst/>
          </a:prstGeom>
          <a:noFill/>
          <a:ln>
            <a:noFill/>
          </a:ln>
        </p:spPr>
      </p:pic>
      <p:sp>
        <p:nvSpPr>
          <p:cNvPr id="359" name="Google Shape;359;p37"/>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marR="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#3</a:t>
            </a:r>
            <a:endParaRPr sz="1200">
              <a:solidFill>
                <a:schemeClr val="dk1"/>
              </a:solidFill>
              <a:latin typeface="Ubuntu Light"/>
              <a:ea typeface="Ubuntu Light"/>
              <a:cs typeface="Ubuntu Light"/>
              <a:sym typeface="Ubuntu Light"/>
            </a:endParaRPr>
          </a:p>
        </p:txBody>
      </p:sp>
      <p:sp>
        <p:nvSpPr>
          <p:cNvPr id="360" name="Google Shape;360;p37"/>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05</a:t>
            </a:r>
            <a:endParaRPr/>
          </a:p>
        </p:txBody>
      </p:sp>
      <p:pic>
        <p:nvPicPr>
          <p:cNvPr id="361" name="Google Shape;361;p37" title="Screenshot 2025-09-29 130448.png"/>
          <p:cNvPicPr preferRelativeResize="0"/>
          <p:nvPr/>
        </p:nvPicPr>
        <p:blipFill>
          <a:blip r:embed="rId5">
            <a:alphaModFix/>
          </a:blip>
          <a:stretch>
            <a:fillRect/>
          </a:stretch>
        </p:blipFill>
        <p:spPr>
          <a:xfrm>
            <a:off x="0" y="-1"/>
            <a:ext cx="9144001" cy="852933"/>
          </a:xfrm>
          <a:prstGeom prst="rect">
            <a:avLst/>
          </a:prstGeom>
          <a:noFill/>
          <a:ln>
            <a:noFill/>
          </a:ln>
        </p:spPr>
      </p:pic>
      <p:sp>
        <p:nvSpPr>
          <p:cNvPr id="362" name="Google Shape;362;p37"/>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lnSpc>
                <a:spcPct val="100000"/>
              </a:lnSpc>
              <a:spcBef>
                <a:spcPts val="0"/>
              </a:spcBef>
              <a:spcAft>
                <a:spcPts val="0"/>
              </a:spcAft>
              <a:buNone/>
            </a:pPr>
            <a:r>
              <a:rPr lang="en" sz="2400">
                <a:latin typeface="Montserrat"/>
                <a:ea typeface="Montserrat"/>
                <a:cs typeface="Montserrat"/>
                <a:sym typeface="Montserrat"/>
              </a:rPr>
              <a:t>The History of Money</a:t>
            </a:r>
            <a:endParaRPr b="1" i="1" sz="1800">
              <a:solidFill>
                <a:schemeClr val="lt1"/>
              </a:solidFill>
              <a:latin typeface="Montserrat"/>
              <a:ea typeface="Montserrat"/>
              <a:cs typeface="Montserrat"/>
              <a:sym typeface="Montserrat"/>
            </a:endParaRPr>
          </a:p>
        </p:txBody>
      </p:sp>
      <p:pic>
        <p:nvPicPr>
          <p:cNvPr id="363" name="Google Shape;363;p37"/>
          <p:cNvPicPr preferRelativeResize="0"/>
          <p:nvPr/>
        </p:nvPicPr>
        <p:blipFill rotWithShape="1">
          <a:blip r:embed="rId6">
            <a:alphaModFix/>
          </a:blip>
          <a:srcRect b="0" l="0" r="0" t="0"/>
          <a:stretch/>
        </p:blipFill>
        <p:spPr>
          <a:xfrm>
            <a:off x="4322070" y="1211879"/>
            <a:ext cx="112337" cy="122995"/>
          </a:xfrm>
          <a:prstGeom prst="rect">
            <a:avLst/>
          </a:prstGeom>
          <a:noFill/>
          <a:ln>
            <a:noFill/>
          </a:ln>
        </p:spPr>
      </p:pic>
      <p:sp>
        <p:nvSpPr>
          <p:cNvPr id="364" name="Google Shape;364;p37"/>
          <p:cNvSpPr txBox="1"/>
          <p:nvPr/>
        </p:nvSpPr>
        <p:spPr>
          <a:xfrm>
            <a:off x="4316558" y="1196228"/>
            <a:ext cx="4596000" cy="731100"/>
          </a:xfrm>
          <a:prstGeom prst="rect">
            <a:avLst/>
          </a:prstGeom>
          <a:noFill/>
          <a:ln>
            <a:noFill/>
          </a:ln>
        </p:spPr>
        <p:txBody>
          <a:bodyPr anchorCtr="0" anchor="t" bIns="0" lIns="0" spcFirstLastPara="1" rIns="0" wrap="square" tIns="7225">
            <a:spAutoFit/>
          </a:bodyPr>
          <a:lstStyle/>
          <a:p>
            <a:pPr indent="0" lvl="0" marL="228600" marR="0" rtl="0" algn="l">
              <a:lnSpc>
                <a:spcPct val="100000"/>
              </a:lnSpc>
              <a:spcBef>
                <a:spcPts val="0"/>
              </a:spcBef>
              <a:spcAft>
                <a:spcPts val="0"/>
              </a:spcAft>
              <a:buNone/>
            </a:pPr>
            <a:r>
              <a:rPr b="1" lang="en" sz="1000">
                <a:solidFill>
                  <a:srgbClr val="523183"/>
                </a:solidFill>
                <a:latin typeface="Montserrat"/>
                <a:ea typeface="Montserrat"/>
                <a:cs typeface="Montserrat"/>
                <a:sym typeface="Montserrat"/>
              </a:rPr>
              <a:t>Round #2 - Commodity Money</a:t>
            </a:r>
            <a:endParaRPr sz="1000">
              <a:solidFill>
                <a:schemeClr val="dk1"/>
              </a:solidFill>
              <a:latin typeface="Montserrat"/>
              <a:ea typeface="Montserrat"/>
              <a:cs typeface="Montserrat"/>
              <a:sym typeface="Montserrat"/>
            </a:endParaRPr>
          </a:p>
          <a:p>
            <a:pPr indent="0" lvl="0" marL="0" marR="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Fast-forward and travel to the western coast of Africa sometime around the 14th century BCE. Bartering has  become tedious and ineﬃcient. We have evolved as a civilization and are now using </a:t>
            </a:r>
            <a:r>
              <a:rPr b="1" lang="en" sz="1000">
                <a:solidFill>
                  <a:srgbClr val="57585B"/>
                </a:solidFill>
                <a:latin typeface="Montserrat"/>
                <a:ea typeface="Montserrat"/>
                <a:cs typeface="Montserrat"/>
                <a:sym typeface="Montserrat"/>
              </a:rPr>
              <a:t>commodity money.</a:t>
            </a:r>
            <a:endParaRPr sz="1000">
              <a:solidFill>
                <a:schemeClr val="dk1"/>
              </a:solidFill>
              <a:latin typeface="Montserrat"/>
              <a:ea typeface="Montserrat"/>
              <a:cs typeface="Montserrat"/>
              <a:sym typeface="Montserrat"/>
            </a:endParaRPr>
          </a:p>
        </p:txBody>
      </p:sp>
      <p:sp>
        <p:nvSpPr>
          <p:cNvPr id="365" name="Google Shape;365;p37"/>
          <p:cNvSpPr txBox="1"/>
          <p:nvPr/>
        </p:nvSpPr>
        <p:spPr>
          <a:xfrm>
            <a:off x="4508675" y="3292000"/>
            <a:ext cx="556500" cy="299100"/>
          </a:xfrm>
          <a:prstGeom prst="rect">
            <a:avLst/>
          </a:prstGeom>
          <a:noFill/>
          <a:ln>
            <a:noFill/>
          </a:ln>
        </p:spPr>
        <p:txBody>
          <a:bodyPr anchorCtr="0" anchor="t" bIns="0" lIns="0" spcFirstLastPara="1" rIns="0" wrap="square" tIns="8850">
            <a:spAutoFit/>
          </a:bodyPr>
          <a:lstStyle/>
          <a:p>
            <a:pPr indent="0" lvl="0" marL="0" marR="0" rtl="0" algn="l">
              <a:lnSpc>
                <a:spcPct val="100000"/>
              </a:lnSpc>
              <a:spcBef>
                <a:spcPts val="0"/>
              </a:spcBef>
              <a:spcAft>
                <a:spcPts val="0"/>
              </a:spcAft>
              <a:buNone/>
            </a:pPr>
            <a:r>
              <a:rPr b="1" lang="en" sz="942">
                <a:solidFill>
                  <a:srgbClr val="57585B"/>
                </a:solidFill>
                <a:latin typeface="Montserrat"/>
                <a:ea typeface="Montserrat"/>
                <a:cs typeface="Montserrat"/>
                <a:sym typeface="Montserrat"/>
              </a:rPr>
              <a:t>1300 BCE</a:t>
            </a:r>
            <a:endParaRPr sz="942">
              <a:solidFill>
                <a:schemeClr val="dk1"/>
              </a:solidFill>
              <a:latin typeface="Montserrat"/>
              <a:ea typeface="Montserrat"/>
              <a:cs typeface="Montserrat"/>
              <a:sym typeface="Montserrat"/>
            </a:endParaRPr>
          </a:p>
        </p:txBody>
      </p:sp>
      <p:sp>
        <p:nvSpPr>
          <p:cNvPr id="366" name="Google Shape;366;p37"/>
          <p:cNvSpPr txBox="1"/>
          <p:nvPr/>
        </p:nvSpPr>
        <p:spPr>
          <a:xfrm>
            <a:off x="5557512" y="3292000"/>
            <a:ext cx="556500" cy="299100"/>
          </a:xfrm>
          <a:prstGeom prst="rect">
            <a:avLst/>
          </a:prstGeom>
          <a:noFill/>
          <a:ln>
            <a:noFill/>
          </a:ln>
        </p:spPr>
        <p:txBody>
          <a:bodyPr anchorCtr="0" anchor="t" bIns="0" lIns="0" spcFirstLastPara="1" rIns="0" wrap="square" tIns="8850">
            <a:spAutoFit/>
          </a:bodyPr>
          <a:lstStyle/>
          <a:p>
            <a:pPr indent="0" lvl="0" marL="0" marR="0" rtl="0" algn="l">
              <a:lnSpc>
                <a:spcPct val="100000"/>
              </a:lnSpc>
              <a:spcBef>
                <a:spcPts val="0"/>
              </a:spcBef>
              <a:spcAft>
                <a:spcPts val="0"/>
              </a:spcAft>
              <a:buNone/>
            </a:pPr>
            <a:r>
              <a:rPr b="1" lang="en" sz="942">
                <a:solidFill>
                  <a:srgbClr val="57585B"/>
                </a:solidFill>
                <a:latin typeface="Montserrat"/>
                <a:ea typeface="Montserrat"/>
                <a:cs typeface="Montserrat"/>
                <a:sym typeface="Montserrat"/>
              </a:rPr>
              <a:t>1000 BCE</a:t>
            </a:r>
            <a:endParaRPr sz="942">
              <a:solidFill>
                <a:schemeClr val="dk1"/>
              </a:solidFill>
              <a:latin typeface="Montserrat"/>
              <a:ea typeface="Montserrat"/>
              <a:cs typeface="Montserrat"/>
              <a:sym typeface="Montserrat"/>
            </a:endParaRPr>
          </a:p>
        </p:txBody>
      </p:sp>
      <p:sp>
        <p:nvSpPr>
          <p:cNvPr id="367" name="Google Shape;367;p37"/>
          <p:cNvSpPr txBox="1"/>
          <p:nvPr/>
        </p:nvSpPr>
        <p:spPr>
          <a:xfrm>
            <a:off x="6655739" y="3292000"/>
            <a:ext cx="457200" cy="299100"/>
          </a:xfrm>
          <a:prstGeom prst="rect">
            <a:avLst/>
          </a:prstGeom>
          <a:noFill/>
          <a:ln>
            <a:noFill/>
          </a:ln>
        </p:spPr>
        <p:txBody>
          <a:bodyPr anchorCtr="0" anchor="t" bIns="0" lIns="0" spcFirstLastPara="1" rIns="0" wrap="square" tIns="8850">
            <a:spAutoFit/>
          </a:bodyPr>
          <a:lstStyle/>
          <a:p>
            <a:pPr indent="0" lvl="0" marL="0" marR="0" rtl="0" algn="l">
              <a:lnSpc>
                <a:spcPct val="100000"/>
              </a:lnSpc>
              <a:spcBef>
                <a:spcPts val="0"/>
              </a:spcBef>
              <a:spcAft>
                <a:spcPts val="0"/>
              </a:spcAft>
              <a:buNone/>
            </a:pPr>
            <a:r>
              <a:rPr b="1" lang="en" sz="942">
                <a:solidFill>
                  <a:srgbClr val="57585B"/>
                </a:solidFill>
                <a:latin typeface="Montserrat"/>
                <a:ea typeface="Montserrat"/>
                <a:cs typeface="Montserrat"/>
                <a:sym typeface="Montserrat"/>
              </a:rPr>
              <a:t>687 BCE</a:t>
            </a:r>
            <a:endParaRPr sz="942">
              <a:solidFill>
                <a:schemeClr val="dk1"/>
              </a:solidFill>
              <a:latin typeface="Montserrat"/>
              <a:ea typeface="Montserrat"/>
              <a:cs typeface="Montserrat"/>
              <a:sym typeface="Montserrat"/>
            </a:endParaRPr>
          </a:p>
        </p:txBody>
      </p:sp>
      <p:grpSp>
        <p:nvGrpSpPr>
          <p:cNvPr id="368" name="Google Shape;368;p37"/>
          <p:cNvGrpSpPr/>
          <p:nvPr/>
        </p:nvGrpSpPr>
        <p:grpSpPr>
          <a:xfrm>
            <a:off x="4364604" y="2321319"/>
            <a:ext cx="806082" cy="881015"/>
            <a:chOff x="6392580" y="4754999"/>
            <a:chExt cx="1643389" cy="1643379"/>
          </a:xfrm>
        </p:grpSpPr>
        <p:pic>
          <p:nvPicPr>
            <p:cNvPr id="369" name="Google Shape;369;p37"/>
            <p:cNvPicPr preferRelativeResize="0"/>
            <p:nvPr/>
          </p:nvPicPr>
          <p:blipFill rotWithShape="1">
            <a:blip r:embed="rId7">
              <a:alphaModFix/>
            </a:blip>
            <a:srcRect b="0" l="0" r="0" t="0"/>
            <a:stretch/>
          </p:blipFill>
          <p:spPr>
            <a:xfrm>
              <a:off x="6392580" y="4755007"/>
              <a:ext cx="1642829" cy="1642798"/>
            </a:xfrm>
            <a:prstGeom prst="rect">
              <a:avLst/>
            </a:prstGeom>
            <a:noFill/>
            <a:ln>
              <a:noFill/>
            </a:ln>
          </p:spPr>
        </p:pic>
        <p:sp>
          <p:nvSpPr>
            <p:cNvPr id="370" name="Google Shape;370;p37"/>
            <p:cNvSpPr/>
            <p:nvPr/>
          </p:nvSpPr>
          <p:spPr>
            <a:xfrm>
              <a:off x="6392590" y="4754999"/>
              <a:ext cx="1643379" cy="1643379"/>
            </a:xfrm>
            <a:custGeom>
              <a:rect b="b" l="l" r="r" t="t"/>
              <a:pathLst>
                <a:path extrusionOk="0" h="1643379" w="1643379">
                  <a:moveTo>
                    <a:pt x="1642808" y="821399"/>
                  </a:moveTo>
                  <a:lnTo>
                    <a:pt x="1641414" y="869662"/>
                  </a:lnTo>
                  <a:lnTo>
                    <a:pt x="1637282" y="917192"/>
                  </a:lnTo>
                  <a:lnTo>
                    <a:pt x="1630490" y="963910"/>
                  </a:lnTo>
                  <a:lnTo>
                    <a:pt x="1621114" y="1009739"/>
                  </a:lnTo>
                  <a:lnTo>
                    <a:pt x="1609232" y="1054603"/>
                  </a:lnTo>
                  <a:lnTo>
                    <a:pt x="1594921" y="1098425"/>
                  </a:lnTo>
                  <a:lnTo>
                    <a:pt x="1578258" y="1141126"/>
                  </a:lnTo>
                  <a:lnTo>
                    <a:pt x="1559319" y="1182631"/>
                  </a:lnTo>
                  <a:lnTo>
                    <a:pt x="1538183" y="1222863"/>
                  </a:lnTo>
                  <a:lnTo>
                    <a:pt x="1514925" y="1261743"/>
                  </a:lnTo>
                  <a:lnTo>
                    <a:pt x="1489623" y="1299196"/>
                  </a:lnTo>
                  <a:lnTo>
                    <a:pt x="1462354" y="1335144"/>
                  </a:lnTo>
                  <a:lnTo>
                    <a:pt x="1433195" y="1369510"/>
                  </a:lnTo>
                  <a:lnTo>
                    <a:pt x="1402224" y="1402217"/>
                  </a:lnTo>
                  <a:lnTo>
                    <a:pt x="1369516" y="1433189"/>
                  </a:lnTo>
                  <a:lnTo>
                    <a:pt x="1335150" y="1462347"/>
                  </a:lnTo>
                  <a:lnTo>
                    <a:pt x="1299202" y="1489615"/>
                  </a:lnTo>
                  <a:lnTo>
                    <a:pt x="1261749" y="1514917"/>
                  </a:lnTo>
                  <a:lnTo>
                    <a:pt x="1222868" y="1538174"/>
                  </a:lnTo>
                  <a:lnTo>
                    <a:pt x="1182637" y="1559311"/>
                  </a:lnTo>
                  <a:lnTo>
                    <a:pt x="1141132" y="1578249"/>
                  </a:lnTo>
                  <a:lnTo>
                    <a:pt x="1098431" y="1594912"/>
                  </a:lnTo>
                  <a:lnTo>
                    <a:pt x="1054610" y="1609223"/>
                  </a:lnTo>
                  <a:lnTo>
                    <a:pt x="1009747" y="1621104"/>
                  </a:lnTo>
                  <a:lnTo>
                    <a:pt x="963918" y="1630480"/>
                  </a:lnTo>
                  <a:lnTo>
                    <a:pt x="917201" y="1637272"/>
                  </a:lnTo>
                  <a:lnTo>
                    <a:pt x="869672" y="1641403"/>
                  </a:lnTo>
                  <a:lnTo>
                    <a:pt x="821409" y="1642798"/>
                  </a:lnTo>
                  <a:lnTo>
                    <a:pt x="773145" y="1641403"/>
                  </a:lnTo>
                  <a:lnTo>
                    <a:pt x="725615" y="1637272"/>
                  </a:lnTo>
                  <a:lnTo>
                    <a:pt x="678897" y="1630480"/>
                  </a:lnTo>
                  <a:lnTo>
                    <a:pt x="633068" y="1621104"/>
                  </a:lnTo>
                  <a:lnTo>
                    <a:pt x="588203" y="1609223"/>
                  </a:lnTo>
                  <a:lnTo>
                    <a:pt x="544382" y="1594912"/>
                  </a:lnTo>
                  <a:lnTo>
                    <a:pt x="501680" y="1578249"/>
                  </a:lnTo>
                  <a:lnTo>
                    <a:pt x="460174" y="1559311"/>
                  </a:lnTo>
                  <a:lnTo>
                    <a:pt x="419943" y="1538174"/>
                  </a:lnTo>
                  <a:lnTo>
                    <a:pt x="381061" y="1514917"/>
                  </a:lnTo>
                  <a:lnTo>
                    <a:pt x="343608" y="1489615"/>
                  </a:lnTo>
                  <a:lnTo>
                    <a:pt x="307660" y="1462347"/>
                  </a:lnTo>
                  <a:lnTo>
                    <a:pt x="273293" y="1433189"/>
                  </a:lnTo>
                  <a:lnTo>
                    <a:pt x="240585" y="1402217"/>
                  </a:lnTo>
                  <a:lnTo>
                    <a:pt x="209613" y="1369510"/>
                  </a:lnTo>
                  <a:lnTo>
                    <a:pt x="180454" y="1335144"/>
                  </a:lnTo>
                  <a:lnTo>
                    <a:pt x="153185" y="1299196"/>
                  </a:lnTo>
                  <a:lnTo>
                    <a:pt x="127883" y="1261743"/>
                  </a:lnTo>
                  <a:lnTo>
                    <a:pt x="104625" y="1222863"/>
                  </a:lnTo>
                  <a:lnTo>
                    <a:pt x="83489" y="1182631"/>
                  </a:lnTo>
                  <a:lnTo>
                    <a:pt x="64550" y="1141126"/>
                  </a:lnTo>
                  <a:lnTo>
                    <a:pt x="47887" y="1098425"/>
                  </a:lnTo>
                  <a:lnTo>
                    <a:pt x="33575" y="1054603"/>
                  </a:lnTo>
                  <a:lnTo>
                    <a:pt x="21694" y="1009739"/>
                  </a:lnTo>
                  <a:lnTo>
                    <a:pt x="12318" y="963910"/>
                  </a:lnTo>
                  <a:lnTo>
                    <a:pt x="5526" y="917192"/>
                  </a:lnTo>
                  <a:lnTo>
                    <a:pt x="1394" y="869662"/>
                  </a:lnTo>
                  <a:lnTo>
                    <a:pt x="0" y="821399"/>
                  </a:lnTo>
                  <a:lnTo>
                    <a:pt x="1394" y="773135"/>
                  </a:lnTo>
                  <a:lnTo>
                    <a:pt x="5526" y="725605"/>
                  </a:lnTo>
                  <a:lnTo>
                    <a:pt x="12318" y="678887"/>
                  </a:lnTo>
                  <a:lnTo>
                    <a:pt x="21694" y="633058"/>
                  </a:lnTo>
                  <a:lnTo>
                    <a:pt x="33575" y="588194"/>
                  </a:lnTo>
                  <a:lnTo>
                    <a:pt x="47887" y="544373"/>
                  </a:lnTo>
                  <a:lnTo>
                    <a:pt x="64550" y="501671"/>
                  </a:lnTo>
                  <a:lnTo>
                    <a:pt x="83489" y="460166"/>
                  </a:lnTo>
                  <a:lnTo>
                    <a:pt x="104625" y="419935"/>
                  </a:lnTo>
                  <a:lnTo>
                    <a:pt x="127883" y="381054"/>
                  </a:lnTo>
                  <a:lnTo>
                    <a:pt x="153185" y="343601"/>
                  </a:lnTo>
                  <a:lnTo>
                    <a:pt x="180454" y="307653"/>
                  </a:lnTo>
                  <a:lnTo>
                    <a:pt x="209613" y="273287"/>
                  </a:lnTo>
                  <a:lnTo>
                    <a:pt x="240585" y="240580"/>
                  </a:lnTo>
                  <a:lnTo>
                    <a:pt x="273293" y="209609"/>
                  </a:lnTo>
                  <a:lnTo>
                    <a:pt x="307660" y="180450"/>
                  </a:lnTo>
                  <a:lnTo>
                    <a:pt x="343608" y="153182"/>
                  </a:lnTo>
                  <a:lnTo>
                    <a:pt x="381061" y="127880"/>
                  </a:lnTo>
                  <a:lnTo>
                    <a:pt x="419943" y="104623"/>
                  </a:lnTo>
                  <a:lnTo>
                    <a:pt x="460174" y="83487"/>
                  </a:lnTo>
                  <a:lnTo>
                    <a:pt x="501680" y="64548"/>
                  </a:lnTo>
                  <a:lnTo>
                    <a:pt x="544382" y="47885"/>
                  </a:lnTo>
                  <a:lnTo>
                    <a:pt x="588203" y="33575"/>
                  </a:lnTo>
                  <a:lnTo>
                    <a:pt x="633068" y="21693"/>
                  </a:lnTo>
                  <a:lnTo>
                    <a:pt x="678897" y="12318"/>
                  </a:lnTo>
                  <a:lnTo>
                    <a:pt x="725615" y="5526"/>
                  </a:lnTo>
                  <a:lnTo>
                    <a:pt x="773145" y="1394"/>
                  </a:lnTo>
                  <a:lnTo>
                    <a:pt x="821409" y="0"/>
                  </a:lnTo>
                  <a:lnTo>
                    <a:pt x="869672" y="1394"/>
                  </a:lnTo>
                  <a:lnTo>
                    <a:pt x="917201" y="5526"/>
                  </a:lnTo>
                  <a:lnTo>
                    <a:pt x="963918" y="12318"/>
                  </a:lnTo>
                  <a:lnTo>
                    <a:pt x="1009747" y="21693"/>
                  </a:lnTo>
                  <a:lnTo>
                    <a:pt x="1054610" y="33575"/>
                  </a:lnTo>
                  <a:lnTo>
                    <a:pt x="1098431" y="47885"/>
                  </a:lnTo>
                  <a:lnTo>
                    <a:pt x="1141132" y="64548"/>
                  </a:lnTo>
                  <a:lnTo>
                    <a:pt x="1182637" y="83487"/>
                  </a:lnTo>
                  <a:lnTo>
                    <a:pt x="1222868" y="104623"/>
                  </a:lnTo>
                  <a:lnTo>
                    <a:pt x="1261749" y="127880"/>
                  </a:lnTo>
                  <a:lnTo>
                    <a:pt x="1299202" y="153182"/>
                  </a:lnTo>
                  <a:lnTo>
                    <a:pt x="1335150" y="180450"/>
                  </a:lnTo>
                  <a:lnTo>
                    <a:pt x="1369516" y="209609"/>
                  </a:lnTo>
                  <a:lnTo>
                    <a:pt x="1402224" y="240580"/>
                  </a:lnTo>
                  <a:lnTo>
                    <a:pt x="1433195" y="273287"/>
                  </a:lnTo>
                  <a:lnTo>
                    <a:pt x="1462354" y="307653"/>
                  </a:lnTo>
                  <a:lnTo>
                    <a:pt x="1489623" y="343601"/>
                  </a:lnTo>
                  <a:lnTo>
                    <a:pt x="1514925" y="381054"/>
                  </a:lnTo>
                  <a:lnTo>
                    <a:pt x="1538183" y="419935"/>
                  </a:lnTo>
                  <a:lnTo>
                    <a:pt x="1559319" y="460166"/>
                  </a:lnTo>
                  <a:lnTo>
                    <a:pt x="1578258" y="501671"/>
                  </a:lnTo>
                  <a:lnTo>
                    <a:pt x="1594921" y="544373"/>
                  </a:lnTo>
                  <a:lnTo>
                    <a:pt x="1609232" y="588194"/>
                  </a:lnTo>
                  <a:lnTo>
                    <a:pt x="1621114" y="633058"/>
                  </a:lnTo>
                  <a:lnTo>
                    <a:pt x="1630490" y="678887"/>
                  </a:lnTo>
                  <a:lnTo>
                    <a:pt x="1637282" y="725605"/>
                  </a:lnTo>
                  <a:lnTo>
                    <a:pt x="1641414" y="773135"/>
                  </a:lnTo>
                  <a:lnTo>
                    <a:pt x="1642808" y="821399"/>
                  </a:lnTo>
                  <a:close/>
                </a:path>
              </a:pathLst>
            </a:custGeom>
            <a:noFill/>
            <a:ln cap="flat" cmpd="sng" w="21550">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sp>
          <p:nvSpPr>
            <p:cNvPr id="371" name="Google Shape;371;p37"/>
            <p:cNvSpPr/>
            <p:nvPr/>
          </p:nvSpPr>
          <p:spPr>
            <a:xfrm>
              <a:off x="6639009" y="5001411"/>
              <a:ext cx="1149984" cy="1149985"/>
            </a:xfrm>
            <a:custGeom>
              <a:rect b="b" l="l" r="r" t="t"/>
              <a:pathLst>
                <a:path extrusionOk="0" h="1149985" w="1149984">
                  <a:moveTo>
                    <a:pt x="574987" y="0"/>
                  </a:moveTo>
                  <a:lnTo>
                    <a:pt x="527830" y="1906"/>
                  </a:lnTo>
                  <a:lnTo>
                    <a:pt x="481723" y="7525"/>
                  </a:lnTo>
                  <a:lnTo>
                    <a:pt x="436813" y="16711"/>
                  </a:lnTo>
                  <a:lnTo>
                    <a:pt x="393249" y="29313"/>
                  </a:lnTo>
                  <a:lnTo>
                    <a:pt x="351179" y="45186"/>
                  </a:lnTo>
                  <a:lnTo>
                    <a:pt x="310750" y="64180"/>
                  </a:lnTo>
                  <a:lnTo>
                    <a:pt x="272111" y="86147"/>
                  </a:lnTo>
                  <a:lnTo>
                    <a:pt x="235410" y="110941"/>
                  </a:lnTo>
                  <a:lnTo>
                    <a:pt x="200794" y="138411"/>
                  </a:lnTo>
                  <a:lnTo>
                    <a:pt x="168412" y="168412"/>
                  </a:lnTo>
                  <a:lnTo>
                    <a:pt x="138411" y="200794"/>
                  </a:lnTo>
                  <a:lnTo>
                    <a:pt x="110941" y="235410"/>
                  </a:lnTo>
                  <a:lnTo>
                    <a:pt x="86147" y="272111"/>
                  </a:lnTo>
                  <a:lnTo>
                    <a:pt x="64180" y="310750"/>
                  </a:lnTo>
                  <a:lnTo>
                    <a:pt x="45186" y="351179"/>
                  </a:lnTo>
                  <a:lnTo>
                    <a:pt x="29313" y="393249"/>
                  </a:lnTo>
                  <a:lnTo>
                    <a:pt x="16711" y="436813"/>
                  </a:lnTo>
                  <a:lnTo>
                    <a:pt x="7525" y="481723"/>
                  </a:lnTo>
                  <a:lnTo>
                    <a:pt x="1906" y="527830"/>
                  </a:lnTo>
                  <a:lnTo>
                    <a:pt x="0" y="574987"/>
                  </a:lnTo>
                  <a:lnTo>
                    <a:pt x="1906" y="622144"/>
                  </a:lnTo>
                  <a:lnTo>
                    <a:pt x="7525" y="668252"/>
                  </a:lnTo>
                  <a:lnTo>
                    <a:pt x="16711" y="713161"/>
                  </a:lnTo>
                  <a:lnTo>
                    <a:pt x="29313" y="756725"/>
                  </a:lnTo>
                  <a:lnTo>
                    <a:pt x="45186" y="798796"/>
                  </a:lnTo>
                  <a:lnTo>
                    <a:pt x="64180" y="839224"/>
                  </a:lnTo>
                  <a:lnTo>
                    <a:pt x="86147" y="877863"/>
                  </a:lnTo>
                  <a:lnTo>
                    <a:pt x="110941" y="914565"/>
                  </a:lnTo>
                  <a:lnTo>
                    <a:pt x="138411" y="949180"/>
                  </a:lnTo>
                  <a:lnTo>
                    <a:pt x="168412" y="981563"/>
                  </a:lnTo>
                  <a:lnTo>
                    <a:pt x="200794" y="1011563"/>
                  </a:lnTo>
                  <a:lnTo>
                    <a:pt x="235410" y="1039034"/>
                  </a:lnTo>
                  <a:lnTo>
                    <a:pt x="272111" y="1063827"/>
                  </a:lnTo>
                  <a:lnTo>
                    <a:pt x="310750" y="1085795"/>
                  </a:lnTo>
                  <a:lnTo>
                    <a:pt x="351179" y="1104789"/>
                  </a:lnTo>
                  <a:lnTo>
                    <a:pt x="393249" y="1120661"/>
                  </a:lnTo>
                  <a:lnTo>
                    <a:pt x="436813" y="1133264"/>
                  </a:lnTo>
                  <a:lnTo>
                    <a:pt x="481723" y="1142449"/>
                  </a:lnTo>
                  <a:lnTo>
                    <a:pt x="527830" y="1148069"/>
                  </a:lnTo>
                  <a:lnTo>
                    <a:pt x="574987" y="1149975"/>
                  </a:lnTo>
                  <a:lnTo>
                    <a:pt x="622144" y="1148069"/>
                  </a:lnTo>
                  <a:lnTo>
                    <a:pt x="668252" y="1142449"/>
                  </a:lnTo>
                  <a:lnTo>
                    <a:pt x="713161" y="1133264"/>
                  </a:lnTo>
                  <a:lnTo>
                    <a:pt x="756725" y="1120661"/>
                  </a:lnTo>
                  <a:lnTo>
                    <a:pt x="798796" y="1104789"/>
                  </a:lnTo>
                  <a:lnTo>
                    <a:pt x="839224" y="1085795"/>
                  </a:lnTo>
                  <a:lnTo>
                    <a:pt x="877863" y="1063827"/>
                  </a:lnTo>
                  <a:lnTo>
                    <a:pt x="914565" y="1039034"/>
                  </a:lnTo>
                  <a:lnTo>
                    <a:pt x="949180" y="1011563"/>
                  </a:lnTo>
                  <a:lnTo>
                    <a:pt x="981563" y="981563"/>
                  </a:lnTo>
                  <a:lnTo>
                    <a:pt x="1011563" y="949180"/>
                  </a:lnTo>
                  <a:lnTo>
                    <a:pt x="1039034" y="914565"/>
                  </a:lnTo>
                  <a:lnTo>
                    <a:pt x="1063827" y="877863"/>
                  </a:lnTo>
                  <a:lnTo>
                    <a:pt x="1085795" y="839224"/>
                  </a:lnTo>
                  <a:lnTo>
                    <a:pt x="1104789" y="798796"/>
                  </a:lnTo>
                  <a:lnTo>
                    <a:pt x="1120661" y="756725"/>
                  </a:lnTo>
                  <a:lnTo>
                    <a:pt x="1133264" y="713161"/>
                  </a:lnTo>
                  <a:lnTo>
                    <a:pt x="1142449" y="668252"/>
                  </a:lnTo>
                  <a:lnTo>
                    <a:pt x="1148069" y="622144"/>
                  </a:lnTo>
                  <a:lnTo>
                    <a:pt x="1149975" y="574987"/>
                  </a:lnTo>
                  <a:lnTo>
                    <a:pt x="1148069" y="527830"/>
                  </a:lnTo>
                  <a:lnTo>
                    <a:pt x="1142449" y="481723"/>
                  </a:lnTo>
                  <a:lnTo>
                    <a:pt x="1133264" y="436813"/>
                  </a:lnTo>
                  <a:lnTo>
                    <a:pt x="1120661" y="393249"/>
                  </a:lnTo>
                  <a:lnTo>
                    <a:pt x="1104789" y="351179"/>
                  </a:lnTo>
                  <a:lnTo>
                    <a:pt x="1085795" y="310750"/>
                  </a:lnTo>
                  <a:lnTo>
                    <a:pt x="1063827" y="272111"/>
                  </a:lnTo>
                  <a:lnTo>
                    <a:pt x="1039034" y="235410"/>
                  </a:lnTo>
                  <a:lnTo>
                    <a:pt x="1011563" y="200794"/>
                  </a:lnTo>
                  <a:lnTo>
                    <a:pt x="981563" y="168412"/>
                  </a:lnTo>
                  <a:lnTo>
                    <a:pt x="949180" y="138411"/>
                  </a:lnTo>
                  <a:lnTo>
                    <a:pt x="914565" y="110941"/>
                  </a:lnTo>
                  <a:lnTo>
                    <a:pt x="877863" y="86147"/>
                  </a:lnTo>
                  <a:lnTo>
                    <a:pt x="839224" y="64180"/>
                  </a:lnTo>
                  <a:lnTo>
                    <a:pt x="798796" y="45186"/>
                  </a:lnTo>
                  <a:lnTo>
                    <a:pt x="756725" y="29313"/>
                  </a:lnTo>
                  <a:lnTo>
                    <a:pt x="713161" y="16711"/>
                  </a:lnTo>
                  <a:lnTo>
                    <a:pt x="668252" y="7525"/>
                  </a:lnTo>
                  <a:lnTo>
                    <a:pt x="622144" y="1906"/>
                  </a:lnTo>
                  <a:lnTo>
                    <a:pt x="574987" y="0"/>
                  </a:lnTo>
                  <a:close/>
                </a:path>
              </a:pathLst>
            </a:custGeom>
            <a:solidFill>
              <a:srgbClr val="FFAC1A">
                <a:alpha val="596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sp>
          <p:nvSpPr>
            <p:cNvPr id="372" name="Google Shape;372;p37"/>
            <p:cNvSpPr/>
            <p:nvPr/>
          </p:nvSpPr>
          <p:spPr>
            <a:xfrm>
              <a:off x="6926176" y="5215328"/>
              <a:ext cx="575945" cy="721995"/>
            </a:xfrm>
            <a:custGeom>
              <a:rect b="b" l="l" r="r" t="t"/>
              <a:pathLst>
                <a:path extrusionOk="0" h="721995" w="575945">
                  <a:moveTo>
                    <a:pt x="30831" y="445737"/>
                  </a:moveTo>
                  <a:lnTo>
                    <a:pt x="13232" y="398900"/>
                  </a:lnTo>
                  <a:lnTo>
                    <a:pt x="3557" y="350217"/>
                  </a:lnTo>
                  <a:lnTo>
                    <a:pt x="0" y="300311"/>
                  </a:lnTo>
                  <a:lnTo>
                    <a:pt x="751" y="249806"/>
                  </a:lnTo>
                  <a:lnTo>
                    <a:pt x="4005" y="199325"/>
                  </a:lnTo>
                  <a:lnTo>
                    <a:pt x="10112" y="155024"/>
                  </a:lnTo>
                  <a:lnTo>
                    <a:pt x="21418" y="111799"/>
                  </a:lnTo>
                  <a:lnTo>
                    <a:pt x="43182" y="70570"/>
                  </a:lnTo>
                  <a:lnTo>
                    <a:pt x="80840" y="42409"/>
                  </a:lnTo>
                  <a:lnTo>
                    <a:pt x="91319" y="36964"/>
                  </a:lnTo>
                  <a:lnTo>
                    <a:pt x="101337" y="30385"/>
                  </a:lnTo>
                  <a:lnTo>
                    <a:pt x="110876" y="23001"/>
                  </a:lnTo>
                  <a:lnTo>
                    <a:pt x="119917" y="15142"/>
                  </a:lnTo>
                  <a:lnTo>
                    <a:pt x="131677" y="6549"/>
                  </a:lnTo>
                  <a:lnTo>
                    <a:pt x="144069" y="1549"/>
                  </a:lnTo>
                  <a:lnTo>
                    <a:pt x="157253" y="0"/>
                  </a:lnTo>
                  <a:lnTo>
                    <a:pt x="171392" y="1761"/>
                  </a:lnTo>
                  <a:lnTo>
                    <a:pt x="221916" y="21414"/>
                  </a:lnTo>
                  <a:lnTo>
                    <a:pt x="279530" y="57341"/>
                  </a:lnTo>
                  <a:lnTo>
                    <a:pt x="322846" y="81872"/>
                  </a:lnTo>
                  <a:lnTo>
                    <a:pt x="366660" y="105506"/>
                  </a:lnTo>
                  <a:lnTo>
                    <a:pt x="410380" y="129296"/>
                  </a:lnTo>
                  <a:lnTo>
                    <a:pt x="452728" y="157785"/>
                  </a:lnTo>
                  <a:lnTo>
                    <a:pt x="488711" y="192074"/>
                  </a:lnTo>
                  <a:lnTo>
                    <a:pt x="518661" y="231680"/>
                  </a:lnTo>
                  <a:lnTo>
                    <a:pt x="542910" y="276119"/>
                  </a:lnTo>
                  <a:lnTo>
                    <a:pt x="560174" y="321596"/>
                  </a:lnTo>
                  <a:lnTo>
                    <a:pt x="570866" y="367963"/>
                  </a:lnTo>
                  <a:lnTo>
                    <a:pt x="575495" y="415071"/>
                  </a:lnTo>
                  <a:lnTo>
                    <a:pt x="574572" y="462772"/>
                  </a:lnTo>
                  <a:lnTo>
                    <a:pt x="568605" y="510918"/>
                  </a:lnTo>
                  <a:lnTo>
                    <a:pt x="551525" y="572618"/>
                  </a:lnTo>
                  <a:lnTo>
                    <a:pt x="524848" y="630987"/>
                  </a:lnTo>
                  <a:lnTo>
                    <a:pt x="497837" y="658502"/>
                  </a:lnTo>
                  <a:lnTo>
                    <a:pt x="478556" y="662924"/>
                  </a:lnTo>
                  <a:lnTo>
                    <a:pt x="472263" y="661688"/>
                  </a:lnTo>
                  <a:lnTo>
                    <a:pt x="466106" y="661374"/>
                  </a:lnTo>
                  <a:lnTo>
                    <a:pt x="454707" y="662060"/>
                  </a:lnTo>
                  <a:lnTo>
                    <a:pt x="445400" y="665599"/>
                  </a:lnTo>
                  <a:lnTo>
                    <a:pt x="438244" y="672232"/>
                  </a:lnTo>
                  <a:lnTo>
                    <a:pt x="433301" y="682201"/>
                  </a:lnTo>
                  <a:lnTo>
                    <a:pt x="424730" y="699236"/>
                  </a:lnTo>
                  <a:lnTo>
                    <a:pt x="412454" y="710903"/>
                  </a:lnTo>
                  <a:lnTo>
                    <a:pt x="397047" y="718048"/>
                  </a:lnTo>
                  <a:lnTo>
                    <a:pt x="379082" y="721519"/>
                  </a:lnTo>
                  <a:lnTo>
                    <a:pt x="358579" y="721908"/>
                  </a:lnTo>
                  <a:lnTo>
                    <a:pt x="338444" y="719460"/>
                  </a:lnTo>
                  <a:lnTo>
                    <a:pt x="298928" y="709414"/>
                  </a:lnTo>
                  <a:lnTo>
                    <a:pt x="249335" y="690732"/>
                  </a:lnTo>
                  <a:lnTo>
                    <a:pt x="204437" y="666303"/>
                  </a:lnTo>
                  <a:lnTo>
                    <a:pt x="163963" y="636485"/>
                  </a:lnTo>
                  <a:lnTo>
                    <a:pt x="127643" y="601633"/>
                  </a:lnTo>
                  <a:lnTo>
                    <a:pt x="95205" y="562106"/>
                  </a:lnTo>
                  <a:lnTo>
                    <a:pt x="66380" y="518258"/>
                  </a:lnTo>
                  <a:lnTo>
                    <a:pt x="47891" y="482425"/>
                  </a:lnTo>
                  <a:lnTo>
                    <a:pt x="39425" y="464049"/>
                  </a:lnTo>
                  <a:lnTo>
                    <a:pt x="30831" y="445737"/>
                  </a:lnTo>
                  <a:close/>
                </a:path>
              </a:pathLst>
            </a:custGeom>
            <a:noFill/>
            <a:ln cap="flat" cmpd="sng" w="21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sp>
          <p:nvSpPr>
            <p:cNvPr id="373" name="Google Shape;373;p37"/>
            <p:cNvSpPr/>
            <p:nvPr/>
          </p:nvSpPr>
          <p:spPr>
            <a:xfrm>
              <a:off x="7042472" y="5325858"/>
              <a:ext cx="262890" cy="464820"/>
            </a:xfrm>
            <a:custGeom>
              <a:rect b="b" l="l" r="r" t="t"/>
              <a:pathLst>
                <a:path extrusionOk="0" h="464820" w="262890">
                  <a:moveTo>
                    <a:pt x="215780" y="427966"/>
                  </a:moveTo>
                  <a:lnTo>
                    <a:pt x="186587" y="403799"/>
                  </a:lnTo>
                  <a:lnTo>
                    <a:pt x="182629" y="398092"/>
                  </a:lnTo>
                  <a:lnTo>
                    <a:pt x="182933" y="389056"/>
                  </a:lnTo>
                  <a:lnTo>
                    <a:pt x="183247" y="379255"/>
                  </a:lnTo>
                  <a:lnTo>
                    <a:pt x="178943" y="372773"/>
                  </a:lnTo>
                  <a:lnTo>
                    <a:pt x="169247" y="370020"/>
                  </a:lnTo>
                  <a:lnTo>
                    <a:pt x="160787" y="367632"/>
                  </a:lnTo>
                  <a:lnTo>
                    <a:pt x="156798" y="361695"/>
                  </a:lnTo>
                  <a:lnTo>
                    <a:pt x="136662" y="324681"/>
                  </a:lnTo>
                  <a:lnTo>
                    <a:pt x="134756" y="319833"/>
                  </a:lnTo>
                  <a:lnTo>
                    <a:pt x="134023" y="314744"/>
                  </a:lnTo>
                  <a:lnTo>
                    <a:pt x="133605" y="311927"/>
                  </a:lnTo>
                  <a:lnTo>
                    <a:pt x="133447" y="309048"/>
                  </a:lnTo>
                  <a:lnTo>
                    <a:pt x="133584" y="306210"/>
                  </a:lnTo>
                  <a:lnTo>
                    <a:pt x="134002" y="297247"/>
                  </a:lnTo>
                  <a:lnTo>
                    <a:pt x="130683" y="289980"/>
                  </a:lnTo>
                  <a:lnTo>
                    <a:pt x="123060" y="285415"/>
                  </a:lnTo>
                  <a:lnTo>
                    <a:pt x="115029" y="280567"/>
                  </a:lnTo>
                  <a:lnTo>
                    <a:pt x="111919" y="274515"/>
                  </a:lnTo>
                  <a:lnTo>
                    <a:pt x="113961" y="265018"/>
                  </a:lnTo>
                  <a:lnTo>
                    <a:pt x="115773" y="256578"/>
                  </a:lnTo>
                  <a:lnTo>
                    <a:pt x="112328" y="249531"/>
                  </a:lnTo>
                  <a:lnTo>
                    <a:pt x="104307" y="245657"/>
                  </a:lnTo>
                  <a:lnTo>
                    <a:pt x="98142" y="241581"/>
                  </a:lnTo>
                  <a:lnTo>
                    <a:pt x="94170" y="236420"/>
                  </a:lnTo>
                  <a:lnTo>
                    <a:pt x="92237" y="230174"/>
                  </a:lnTo>
                  <a:lnTo>
                    <a:pt x="92192" y="222841"/>
                  </a:lnTo>
                  <a:lnTo>
                    <a:pt x="92136" y="215942"/>
                  </a:lnTo>
                  <a:lnTo>
                    <a:pt x="90327" y="209829"/>
                  </a:lnTo>
                  <a:lnTo>
                    <a:pt x="86687" y="204563"/>
                  </a:lnTo>
                  <a:lnTo>
                    <a:pt x="81135" y="200203"/>
                  </a:lnTo>
                  <a:lnTo>
                    <a:pt x="74716" y="196370"/>
                  </a:lnTo>
                  <a:lnTo>
                    <a:pt x="71565" y="190413"/>
                  </a:lnTo>
                  <a:lnTo>
                    <a:pt x="71774" y="182999"/>
                  </a:lnTo>
                  <a:lnTo>
                    <a:pt x="72015" y="174664"/>
                  </a:lnTo>
                  <a:lnTo>
                    <a:pt x="68444" y="169157"/>
                  </a:lnTo>
                  <a:lnTo>
                    <a:pt x="60602" y="166518"/>
                  </a:lnTo>
                  <a:lnTo>
                    <a:pt x="53188" y="164015"/>
                  </a:lnTo>
                  <a:lnTo>
                    <a:pt x="49356" y="159450"/>
                  </a:lnTo>
                  <a:lnTo>
                    <a:pt x="50015" y="151189"/>
                  </a:lnTo>
                  <a:lnTo>
                    <a:pt x="50508" y="144749"/>
                  </a:lnTo>
                  <a:lnTo>
                    <a:pt x="47387" y="139566"/>
                  </a:lnTo>
                  <a:lnTo>
                    <a:pt x="41618" y="136749"/>
                  </a:lnTo>
                  <a:lnTo>
                    <a:pt x="35288" y="132741"/>
                  </a:lnTo>
                  <a:lnTo>
                    <a:pt x="31046" y="127700"/>
                  </a:lnTo>
                  <a:lnTo>
                    <a:pt x="28986" y="121453"/>
                  </a:lnTo>
                  <a:lnTo>
                    <a:pt x="29199" y="113828"/>
                  </a:lnTo>
                  <a:lnTo>
                    <a:pt x="30278" y="107515"/>
                  </a:lnTo>
                  <a:lnTo>
                    <a:pt x="27336" y="102646"/>
                  </a:lnTo>
                  <a:lnTo>
                    <a:pt x="21419" y="99337"/>
                  </a:lnTo>
                  <a:lnTo>
                    <a:pt x="14224" y="93867"/>
                  </a:lnTo>
                  <a:lnTo>
                    <a:pt x="10209" y="87329"/>
                  </a:lnTo>
                  <a:lnTo>
                    <a:pt x="9326" y="79735"/>
                  </a:lnTo>
                  <a:lnTo>
                    <a:pt x="11525" y="71097"/>
                  </a:lnTo>
                  <a:lnTo>
                    <a:pt x="14823" y="62971"/>
                  </a:lnTo>
                  <a:lnTo>
                    <a:pt x="13210" y="55485"/>
                  </a:lnTo>
                  <a:lnTo>
                    <a:pt x="8687" y="48333"/>
                  </a:lnTo>
                  <a:lnTo>
                    <a:pt x="6561" y="44982"/>
                  </a:lnTo>
                  <a:lnTo>
                    <a:pt x="4122" y="41736"/>
                  </a:lnTo>
                  <a:lnTo>
                    <a:pt x="2572" y="38103"/>
                  </a:lnTo>
                  <a:lnTo>
                    <a:pt x="0" y="28041"/>
                  </a:lnTo>
                  <a:lnTo>
                    <a:pt x="935" y="18782"/>
                  </a:lnTo>
                  <a:lnTo>
                    <a:pt x="5209" y="10759"/>
                  </a:lnTo>
                  <a:lnTo>
                    <a:pt x="12655" y="4408"/>
                  </a:lnTo>
                  <a:lnTo>
                    <a:pt x="22962" y="336"/>
                  </a:lnTo>
                  <a:lnTo>
                    <a:pt x="33290" y="0"/>
                  </a:lnTo>
                  <a:lnTo>
                    <a:pt x="42834" y="3292"/>
                  </a:lnTo>
                  <a:lnTo>
                    <a:pt x="50790" y="10104"/>
                  </a:lnTo>
                  <a:lnTo>
                    <a:pt x="55439" y="15842"/>
                  </a:lnTo>
                  <a:lnTo>
                    <a:pt x="58528" y="22219"/>
                  </a:lnTo>
                  <a:lnTo>
                    <a:pt x="58497" y="29842"/>
                  </a:lnTo>
                  <a:lnTo>
                    <a:pt x="58455" y="39517"/>
                  </a:lnTo>
                  <a:lnTo>
                    <a:pt x="62549" y="46134"/>
                  </a:lnTo>
                  <a:lnTo>
                    <a:pt x="71816" y="50281"/>
                  </a:lnTo>
                  <a:lnTo>
                    <a:pt x="78223" y="54006"/>
                  </a:lnTo>
                  <a:lnTo>
                    <a:pt x="82024" y="58511"/>
                  </a:lnTo>
                  <a:lnTo>
                    <a:pt x="83600" y="64249"/>
                  </a:lnTo>
                  <a:lnTo>
                    <a:pt x="83334" y="71673"/>
                  </a:lnTo>
                  <a:lnTo>
                    <a:pt x="82601" y="77369"/>
                  </a:lnTo>
                  <a:lnTo>
                    <a:pt x="84370" y="81777"/>
                  </a:lnTo>
                  <a:lnTo>
                    <a:pt x="88862" y="85170"/>
                  </a:lnTo>
                  <a:lnTo>
                    <a:pt x="91124" y="86897"/>
                  </a:lnTo>
                  <a:lnTo>
                    <a:pt x="93522" y="88447"/>
                  </a:lnTo>
                  <a:lnTo>
                    <a:pt x="95826" y="90101"/>
                  </a:lnTo>
                  <a:lnTo>
                    <a:pt x="100035" y="93117"/>
                  </a:lnTo>
                  <a:lnTo>
                    <a:pt x="102307" y="97106"/>
                  </a:lnTo>
                  <a:lnTo>
                    <a:pt x="101511" y="102352"/>
                  </a:lnTo>
                  <a:lnTo>
                    <a:pt x="100360" y="110017"/>
                  </a:lnTo>
                  <a:lnTo>
                    <a:pt x="103176" y="115661"/>
                  </a:lnTo>
                  <a:lnTo>
                    <a:pt x="109668" y="119724"/>
                  </a:lnTo>
                  <a:lnTo>
                    <a:pt x="116443" y="123954"/>
                  </a:lnTo>
                  <a:lnTo>
                    <a:pt x="119814" y="130477"/>
                  </a:lnTo>
                  <a:lnTo>
                    <a:pt x="118862" y="138142"/>
                  </a:lnTo>
                  <a:lnTo>
                    <a:pt x="118130" y="153631"/>
                  </a:lnTo>
                  <a:lnTo>
                    <a:pt x="119354" y="168908"/>
                  </a:lnTo>
                  <a:lnTo>
                    <a:pt x="130024" y="223541"/>
                  </a:lnTo>
                  <a:lnTo>
                    <a:pt x="142795" y="271754"/>
                  </a:lnTo>
                  <a:lnTo>
                    <a:pt x="162608" y="324633"/>
                  </a:lnTo>
                  <a:lnTo>
                    <a:pt x="195855" y="376828"/>
                  </a:lnTo>
                  <a:lnTo>
                    <a:pt x="224133" y="408096"/>
                  </a:lnTo>
                  <a:lnTo>
                    <a:pt x="231760" y="415800"/>
                  </a:lnTo>
                  <a:lnTo>
                    <a:pt x="239341" y="423545"/>
                  </a:lnTo>
                  <a:lnTo>
                    <a:pt x="246784" y="431421"/>
                  </a:lnTo>
                  <a:lnTo>
                    <a:pt x="251748" y="436824"/>
                  </a:lnTo>
                  <a:lnTo>
                    <a:pt x="255852" y="443075"/>
                  </a:lnTo>
                  <a:lnTo>
                    <a:pt x="260061" y="449138"/>
                  </a:lnTo>
                  <a:lnTo>
                    <a:pt x="261433" y="451106"/>
                  </a:lnTo>
                  <a:lnTo>
                    <a:pt x="262533" y="453682"/>
                  </a:lnTo>
                  <a:lnTo>
                    <a:pt x="262606" y="456027"/>
                  </a:lnTo>
                  <a:lnTo>
                    <a:pt x="262732" y="458792"/>
                  </a:lnTo>
                  <a:lnTo>
                    <a:pt x="261632" y="461588"/>
                  </a:lnTo>
                  <a:lnTo>
                    <a:pt x="261035" y="464373"/>
                  </a:lnTo>
                  <a:lnTo>
                    <a:pt x="258575" y="463378"/>
                  </a:lnTo>
                  <a:lnTo>
                    <a:pt x="241340" y="443232"/>
                  </a:lnTo>
                  <a:lnTo>
                    <a:pt x="236397" y="439264"/>
                  </a:lnTo>
                  <a:lnTo>
                    <a:pt x="229225" y="438510"/>
                  </a:lnTo>
                  <a:lnTo>
                    <a:pt x="221696" y="437714"/>
                  </a:lnTo>
                  <a:lnTo>
                    <a:pt x="216796" y="434101"/>
                  </a:lnTo>
                  <a:lnTo>
                    <a:pt x="215780" y="427966"/>
                  </a:lnTo>
                  <a:close/>
                </a:path>
              </a:pathLst>
            </a:custGeom>
            <a:noFill/>
            <a:ln cap="flat" cmpd="sng" w="21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grpSp>
      <p:grpSp>
        <p:nvGrpSpPr>
          <p:cNvPr id="374" name="Google Shape;374;p37"/>
          <p:cNvGrpSpPr/>
          <p:nvPr/>
        </p:nvGrpSpPr>
        <p:grpSpPr>
          <a:xfrm>
            <a:off x="5344881" y="2321319"/>
            <a:ext cx="806081" cy="881015"/>
            <a:chOff x="8391106" y="4754999"/>
            <a:chExt cx="1643386" cy="1643379"/>
          </a:xfrm>
        </p:grpSpPr>
        <p:pic>
          <p:nvPicPr>
            <p:cNvPr id="375" name="Google Shape;375;p37"/>
            <p:cNvPicPr preferRelativeResize="0"/>
            <p:nvPr/>
          </p:nvPicPr>
          <p:blipFill rotWithShape="1">
            <a:blip r:embed="rId8">
              <a:alphaModFix/>
            </a:blip>
            <a:srcRect b="0" l="0" r="0" t="0"/>
            <a:stretch/>
          </p:blipFill>
          <p:spPr>
            <a:xfrm>
              <a:off x="8391106" y="4755007"/>
              <a:ext cx="1642808" cy="1642798"/>
            </a:xfrm>
            <a:prstGeom prst="rect">
              <a:avLst/>
            </a:prstGeom>
            <a:noFill/>
            <a:ln>
              <a:noFill/>
            </a:ln>
          </p:spPr>
        </p:pic>
        <p:sp>
          <p:nvSpPr>
            <p:cNvPr id="376" name="Google Shape;376;p37"/>
            <p:cNvSpPr/>
            <p:nvPr/>
          </p:nvSpPr>
          <p:spPr>
            <a:xfrm>
              <a:off x="8391113" y="4754999"/>
              <a:ext cx="1643379" cy="1643379"/>
            </a:xfrm>
            <a:custGeom>
              <a:rect b="b" l="l" r="r" t="t"/>
              <a:pathLst>
                <a:path extrusionOk="0" h="1643379" w="1643379">
                  <a:moveTo>
                    <a:pt x="1642808" y="821399"/>
                  </a:moveTo>
                  <a:lnTo>
                    <a:pt x="1641414" y="869662"/>
                  </a:lnTo>
                  <a:lnTo>
                    <a:pt x="1637282" y="917192"/>
                  </a:lnTo>
                  <a:lnTo>
                    <a:pt x="1630490" y="963910"/>
                  </a:lnTo>
                  <a:lnTo>
                    <a:pt x="1621114" y="1009739"/>
                  </a:lnTo>
                  <a:lnTo>
                    <a:pt x="1609232" y="1054603"/>
                  </a:lnTo>
                  <a:lnTo>
                    <a:pt x="1594921" y="1098425"/>
                  </a:lnTo>
                  <a:lnTo>
                    <a:pt x="1578258" y="1141126"/>
                  </a:lnTo>
                  <a:lnTo>
                    <a:pt x="1559319" y="1182631"/>
                  </a:lnTo>
                  <a:lnTo>
                    <a:pt x="1538183" y="1222863"/>
                  </a:lnTo>
                  <a:lnTo>
                    <a:pt x="1514925" y="1261743"/>
                  </a:lnTo>
                  <a:lnTo>
                    <a:pt x="1489623" y="1299196"/>
                  </a:lnTo>
                  <a:lnTo>
                    <a:pt x="1462354" y="1335144"/>
                  </a:lnTo>
                  <a:lnTo>
                    <a:pt x="1433195" y="1369510"/>
                  </a:lnTo>
                  <a:lnTo>
                    <a:pt x="1402224" y="1402217"/>
                  </a:lnTo>
                  <a:lnTo>
                    <a:pt x="1369516" y="1433189"/>
                  </a:lnTo>
                  <a:lnTo>
                    <a:pt x="1335150" y="1462347"/>
                  </a:lnTo>
                  <a:lnTo>
                    <a:pt x="1299202" y="1489615"/>
                  </a:lnTo>
                  <a:lnTo>
                    <a:pt x="1261749" y="1514917"/>
                  </a:lnTo>
                  <a:lnTo>
                    <a:pt x="1222868" y="1538174"/>
                  </a:lnTo>
                  <a:lnTo>
                    <a:pt x="1182637" y="1559311"/>
                  </a:lnTo>
                  <a:lnTo>
                    <a:pt x="1141132" y="1578249"/>
                  </a:lnTo>
                  <a:lnTo>
                    <a:pt x="1098431" y="1594912"/>
                  </a:lnTo>
                  <a:lnTo>
                    <a:pt x="1054610" y="1609223"/>
                  </a:lnTo>
                  <a:lnTo>
                    <a:pt x="1009747" y="1621104"/>
                  </a:lnTo>
                  <a:lnTo>
                    <a:pt x="963918" y="1630480"/>
                  </a:lnTo>
                  <a:lnTo>
                    <a:pt x="917201" y="1637272"/>
                  </a:lnTo>
                  <a:lnTo>
                    <a:pt x="869672" y="1641403"/>
                  </a:lnTo>
                  <a:lnTo>
                    <a:pt x="821409" y="1642798"/>
                  </a:lnTo>
                  <a:lnTo>
                    <a:pt x="773145" y="1641403"/>
                  </a:lnTo>
                  <a:lnTo>
                    <a:pt x="725615" y="1637272"/>
                  </a:lnTo>
                  <a:lnTo>
                    <a:pt x="678897" y="1630480"/>
                  </a:lnTo>
                  <a:lnTo>
                    <a:pt x="633068" y="1621104"/>
                  </a:lnTo>
                  <a:lnTo>
                    <a:pt x="588203" y="1609223"/>
                  </a:lnTo>
                  <a:lnTo>
                    <a:pt x="544382" y="1594912"/>
                  </a:lnTo>
                  <a:lnTo>
                    <a:pt x="501680" y="1578249"/>
                  </a:lnTo>
                  <a:lnTo>
                    <a:pt x="460174" y="1559311"/>
                  </a:lnTo>
                  <a:lnTo>
                    <a:pt x="419943" y="1538174"/>
                  </a:lnTo>
                  <a:lnTo>
                    <a:pt x="381061" y="1514917"/>
                  </a:lnTo>
                  <a:lnTo>
                    <a:pt x="343608" y="1489615"/>
                  </a:lnTo>
                  <a:lnTo>
                    <a:pt x="307660" y="1462347"/>
                  </a:lnTo>
                  <a:lnTo>
                    <a:pt x="273293" y="1433189"/>
                  </a:lnTo>
                  <a:lnTo>
                    <a:pt x="240585" y="1402217"/>
                  </a:lnTo>
                  <a:lnTo>
                    <a:pt x="209613" y="1369510"/>
                  </a:lnTo>
                  <a:lnTo>
                    <a:pt x="180454" y="1335144"/>
                  </a:lnTo>
                  <a:lnTo>
                    <a:pt x="153185" y="1299196"/>
                  </a:lnTo>
                  <a:lnTo>
                    <a:pt x="127883" y="1261743"/>
                  </a:lnTo>
                  <a:lnTo>
                    <a:pt x="104625" y="1222863"/>
                  </a:lnTo>
                  <a:lnTo>
                    <a:pt x="83489" y="1182631"/>
                  </a:lnTo>
                  <a:lnTo>
                    <a:pt x="64550" y="1141126"/>
                  </a:lnTo>
                  <a:lnTo>
                    <a:pt x="47887" y="1098425"/>
                  </a:lnTo>
                  <a:lnTo>
                    <a:pt x="33575" y="1054603"/>
                  </a:lnTo>
                  <a:lnTo>
                    <a:pt x="21694" y="1009739"/>
                  </a:lnTo>
                  <a:lnTo>
                    <a:pt x="12318" y="963910"/>
                  </a:lnTo>
                  <a:lnTo>
                    <a:pt x="5526" y="917192"/>
                  </a:lnTo>
                  <a:lnTo>
                    <a:pt x="1394" y="869662"/>
                  </a:lnTo>
                  <a:lnTo>
                    <a:pt x="0" y="821399"/>
                  </a:lnTo>
                  <a:lnTo>
                    <a:pt x="1394" y="773135"/>
                  </a:lnTo>
                  <a:lnTo>
                    <a:pt x="5526" y="725605"/>
                  </a:lnTo>
                  <a:lnTo>
                    <a:pt x="12318" y="678887"/>
                  </a:lnTo>
                  <a:lnTo>
                    <a:pt x="21694" y="633058"/>
                  </a:lnTo>
                  <a:lnTo>
                    <a:pt x="33575" y="588194"/>
                  </a:lnTo>
                  <a:lnTo>
                    <a:pt x="47887" y="544373"/>
                  </a:lnTo>
                  <a:lnTo>
                    <a:pt x="64550" y="501671"/>
                  </a:lnTo>
                  <a:lnTo>
                    <a:pt x="83489" y="460166"/>
                  </a:lnTo>
                  <a:lnTo>
                    <a:pt x="104625" y="419935"/>
                  </a:lnTo>
                  <a:lnTo>
                    <a:pt x="127883" y="381054"/>
                  </a:lnTo>
                  <a:lnTo>
                    <a:pt x="153185" y="343601"/>
                  </a:lnTo>
                  <a:lnTo>
                    <a:pt x="180454" y="307653"/>
                  </a:lnTo>
                  <a:lnTo>
                    <a:pt x="209613" y="273287"/>
                  </a:lnTo>
                  <a:lnTo>
                    <a:pt x="240585" y="240580"/>
                  </a:lnTo>
                  <a:lnTo>
                    <a:pt x="273293" y="209609"/>
                  </a:lnTo>
                  <a:lnTo>
                    <a:pt x="307660" y="180450"/>
                  </a:lnTo>
                  <a:lnTo>
                    <a:pt x="343608" y="153182"/>
                  </a:lnTo>
                  <a:lnTo>
                    <a:pt x="381061" y="127880"/>
                  </a:lnTo>
                  <a:lnTo>
                    <a:pt x="419943" y="104623"/>
                  </a:lnTo>
                  <a:lnTo>
                    <a:pt x="460174" y="83487"/>
                  </a:lnTo>
                  <a:lnTo>
                    <a:pt x="501680" y="64548"/>
                  </a:lnTo>
                  <a:lnTo>
                    <a:pt x="544382" y="47885"/>
                  </a:lnTo>
                  <a:lnTo>
                    <a:pt x="588203" y="33575"/>
                  </a:lnTo>
                  <a:lnTo>
                    <a:pt x="633068" y="21693"/>
                  </a:lnTo>
                  <a:lnTo>
                    <a:pt x="678897" y="12318"/>
                  </a:lnTo>
                  <a:lnTo>
                    <a:pt x="725615" y="5526"/>
                  </a:lnTo>
                  <a:lnTo>
                    <a:pt x="773145" y="1394"/>
                  </a:lnTo>
                  <a:lnTo>
                    <a:pt x="821409" y="0"/>
                  </a:lnTo>
                  <a:lnTo>
                    <a:pt x="869672" y="1394"/>
                  </a:lnTo>
                  <a:lnTo>
                    <a:pt x="917201" y="5526"/>
                  </a:lnTo>
                  <a:lnTo>
                    <a:pt x="963918" y="12318"/>
                  </a:lnTo>
                  <a:lnTo>
                    <a:pt x="1009747" y="21693"/>
                  </a:lnTo>
                  <a:lnTo>
                    <a:pt x="1054610" y="33575"/>
                  </a:lnTo>
                  <a:lnTo>
                    <a:pt x="1098431" y="47885"/>
                  </a:lnTo>
                  <a:lnTo>
                    <a:pt x="1141132" y="64548"/>
                  </a:lnTo>
                  <a:lnTo>
                    <a:pt x="1182637" y="83487"/>
                  </a:lnTo>
                  <a:lnTo>
                    <a:pt x="1222868" y="104623"/>
                  </a:lnTo>
                  <a:lnTo>
                    <a:pt x="1261749" y="127880"/>
                  </a:lnTo>
                  <a:lnTo>
                    <a:pt x="1299202" y="153182"/>
                  </a:lnTo>
                  <a:lnTo>
                    <a:pt x="1335150" y="180450"/>
                  </a:lnTo>
                  <a:lnTo>
                    <a:pt x="1369516" y="209609"/>
                  </a:lnTo>
                  <a:lnTo>
                    <a:pt x="1402224" y="240580"/>
                  </a:lnTo>
                  <a:lnTo>
                    <a:pt x="1433195" y="273287"/>
                  </a:lnTo>
                  <a:lnTo>
                    <a:pt x="1462354" y="307653"/>
                  </a:lnTo>
                  <a:lnTo>
                    <a:pt x="1489623" y="343601"/>
                  </a:lnTo>
                  <a:lnTo>
                    <a:pt x="1514925" y="381054"/>
                  </a:lnTo>
                  <a:lnTo>
                    <a:pt x="1538183" y="419935"/>
                  </a:lnTo>
                  <a:lnTo>
                    <a:pt x="1559319" y="460166"/>
                  </a:lnTo>
                  <a:lnTo>
                    <a:pt x="1578258" y="501671"/>
                  </a:lnTo>
                  <a:lnTo>
                    <a:pt x="1594921" y="544373"/>
                  </a:lnTo>
                  <a:lnTo>
                    <a:pt x="1609232" y="588194"/>
                  </a:lnTo>
                  <a:lnTo>
                    <a:pt x="1621114" y="633058"/>
                  </a:lnTo>
                  <a:lnTo>
                    <a:pt x="1630490" y="678887"/>
                  </a:lnTo>
                  <a:lnTo>
                    <a:pt x="1637282" y="725605"/>
                  </a:lnTo>
                  <a:lnTo>
                    <a:pt x="1641414" y="773135"/>
                  </a:lnTo>
                  <a:lnTo>
                    <a:pt x="1642808" y="821399"/>
                  </a:lnTo>
                  <a:close/>
                </a:path>
              </a:pathLst>
            </a:custGeom>
            <a:noFill/>
            <a:ln cap="flat" cmpd="sng" w="21550">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sp>
          <p:nvSpPr>
            <p:cNvPr id="377" name="Google Shape;377;p37"/>
            <p:cNvSpPr/>
            <p:nvPr/>
          </p:nvSpPr>
          <p:spPr>
            <a:xfrm>
              <a:off x="8637532" y="5001411"/>
              <a:ext cx="1149984" cy="1149985"/>
            </a:xfrm>
            <a:custGeom>
              <a:rect b="b" l="l" r="r" t="t"/>
              <a:pathLst>
                <a:path extrusionOk="0" h="1149985" w="1149984">
                  <a:moveTo>
                    <a:pt x="574987" y="0"/>
                  </a:moveTo>
                  <a:lnTo>
                    <a:pt x="527830" y="1906"/>
                  </a:lnTo>
                  <a:lnTo>
                    <a:pt x="481723" y="7525"/>
                  </a:lnTo>
                  <a:lnTo>
                    <a:pt x="436813" y="16711"/>
                  </a:lnTo>
                  <a:lnTo>
                    <a:pt x="393249" y="29313"/>
                  </a:lnTo>
                  <a:lnTo>
                    <a:pt x="351179" y="45186"/>
                  </a:lnTo>
                  <a:lnTo>
                    <a:pt x="310750" y="64180"/>
                  </a:lnTo>
                  <a:lnTo>
                    <a:pt x="272111" y="86147"/>
                  </a:lnTo>
                  <a:lnTo>
                    <a:pt x="235410" y="110941"/>
                  </a:lnTo>
                  <a:lnTo>
                    <a:pt x="200794" y="138411"/>
                  </a:lnTo>
                  <a:lnTo>
                    <a:pt x="168412" y="168412"/>
                  </a:lnTo>
                  <a:lnTo>
                    <a:pt x="138411" y="200794"/>
                  </a:lnTo>
                  <a:lnTo>
                    <a:pt x="110941" y="235410"/>
                  </a:lnTo>
                  <a:lnTo>
                    <a:pt x="86147" y="272111"/>
                  </a:lnTo>
                  <a:lnTo>
                    <a:pt x="64180" y="310750"/>
                  </a:lnTo>
                  <a:lnTo>
                    <a:pt x="45186" y="351179"/>
                  </a:lnTo>
                  <a:lnTo>
                    <a:pt x="29313" y="393249"/>
                  </a:lnTo>
                  <a:lnTo>
                    <a:pt x="16711" y="436813"/>
                  </a:lnTo>
                  <a:lnTo>
                    <a:pt x="7525" y="481723"/>
                  </a:lnTo>
                  <a:lnTo>
                    <a:pt x="1906" y="527830"/>
                  </a:lnTo>
                  <a:lnTo>
                    <a:pt x="0" y="574987"/>
                  </a:lnTo>
                  <a:lnTo>
                    <a:pt x="1906" y="622144"/>
                  </a:lnTo>
                  <a:lnTo>
                    <a:pt x="7525" y="668252"/>
                  </a:lnTo>
                  <a:lnTo>
                    <a:pt x="16711" y="713161"/>
                  </a:lnTo>
                  <a:lnTo>
                    <a:pt x="29313" y="756725"/>
                  </a:lnTo>
                  <a:lnTo>
                    <a:pt x="45186" y="798796"/>
                  </a:lnTo>
                  <a:lnTo>
                    <a:pt x="64180" y="839224"/>
                  </a:lnTo>
                  <a:lnTo>
                    <a:pt x="86147" y="877863"/>
                  </a:lnTo>
                  <a:lnTo>
                    <a:pt x="110941" y="914565"/>
                  </a:lnTo>
                  <a:lnTo>
                    <a:pt x="138411" y="949180"/>
                  </a:lnTo>
                  <a:lnTo>
                    <a:pt x="168412" y="981563"/>
                  </a:lnTo>
                  <a:lnTo>
                    <a:pt x="200794" y="1011563"/>
                  </a:lnTo>
                  <a:lnTo>
                    <a:pt x="235410" y="1039034"/>
                  </a:lnTo>
                  <a:lnTo>
                    <a:pt x="272111" y="1063827"/>
                  </a:lnTo>
                  <a:lnTo>
                    <a:pt x="310750" y="1085795"/>
                  </a:lnTo>
                  <a:lnTo>
                    <a:pt x="351179" y="1104789"/>
                  </a:lnTo>
                  <a:lnTo>
                    <a:pt x="393249" y="1120661"/>
                  </a:lnTo>
                  <a:lnTo>
                    <a:pt x="436813" y="1133264"/>
                  </a:lnTo>
                  <a:lnTo>
                    <a:pt x="481723" y="1142449"/>
                  </a:lnTo>
                  <a:lnTo>
                    <a:pt x="527830" y="1148069"/>
                  </a:lnTo>
                  <a:lnTo>
                    <a:pt x="574987" y="1149975"/>
                  </a:lnTo>
                  <a:lnTo>
                    <a:pt x="622144" y="1148069"/>
                  </a:lnTo>
                  <a:lnTo>
                    <a:pt x="668252" y="1142449"/>
                  </a:lnTo>
                  <a:lnTo>
                    <a:pt x="713161" y="1133264"/>
                  </a:lnTo>
                  <a:lnTo>
                    <a:pt x="756725" y="1120661"/>
                  </a:lnTo>
                  <a:lnTo>
                    <a:pt x="798796" y="1104789"/>
                  </a:lnTo>
                  <a:lnTo>
                    <a:pt x="839224" y="1085795"/>
                  </a:lnTo>
                  <a:lnTo>
                    <a:pt x="877863" y="1063827"/>
                  </a:lnTo>
                  <a:lnTo>
                    <a:pt x="914565" y="1039034"/>
                  </a:lnTo>
                  <a:lnTo>
                    <a:pt x="949180" y="1011563"/>
                  </a:lnTo>
                  <a:lnTo>
                    <a:pt x="981563" y="981563"/>
                  </a:lnTo>
                  <a:lnTo>
                    <a:pt x="1011563" y="949180"/>
                  </a:lnTo>
                  <a:lnTo>
                    <a:pt x="1039034" y="914565"/>
                  </a:lnTo>
                  <a:lnTo>
                    <a:pt x="1063827" y="877863"/>
                  </a:lnTo>
                  <a:lnTo>
                    <a:pt x="1085795" y="839224"/>
                  </a:lnTo>
                  <a:lnTo>
                    <a:pt x="1104789" y="798796"/>
                  </a:lnTo>
                  <a:lnTo>
                    <a:pt x="1120661" y="756725"/>
                  </a:lnTo>
                  <a:lnTo>
                    <a:pt x="1133264" y="713161"/>
                  </a:lnTo>
                  <a:lnTo>
                    <a:pt x="1142449" y="668252"/>
                  </a:lnTo>
                  <a:lnTo>
                    <a:pt x="1148069" y="622144"/>
                  </a:lnTo>
                  <a:lnTo>
                    <a:pt x="1149975" y="574987"/>
                  </a:lnTo>
                  <a:lnTo>
                    <a:pt x="1148069" y="527830"/>
                  </a:lnTo>
                  <a:lnTo>
                    <a:pt x="1142449" y="481723"/>
                  </a:lnTo>
                  <a:lnTo>
                    <a:pt x="1133264" y="436813"/>
                  </a:lnTo>
                  <a:lnTo>
                    <a:pt x="1120661" y="393249"/>
                  </a:lnTo>
                  <a:lnTo>
                    <a:pt x="1104789" y="351179"/>
                  </a:lnTo>
                  <a:lnTo>
                    <a:pt x="1085795" y="310750"/>
                  </a:lnTo>
                  <a:lnTo>
                    <a:pt x="1063827" y="272111"/>
                  </a:lnTo>
                  <a:lnTo>
                    <a:pt x="1039034" y="235410"/>
                  </a:lnTo>
                  <a:lnTo>
                    <a:pt x="1011563" y="200794"/>
                  </a:lnTo>
                  <a:lnTo>
                    <a:pt x="981563" y="168412"/>
                  </a:lnTo>
                  <a:lnTo>
                    <a:pt x="949180" y="138411"/>
                  </a:lnTo>
                  <a:lnTo>
                    <a:pt x="914565" y="110941"/>
                  </a:lnTo>
                  <a:lnTo>
                    <a:pt x="877863" y="86147"/>
                  </a:lnTo>
                  <a:lnTo>
                    <a:pt x="839224" y="64180"/>
                  </a:lnTo>
                  <a:lnTo>
                    <a:pt x="798796" y="45186"/>
                  </a:lnTo>
                  <a:lnTo>
                    <a:pt x="756725" y="29313"/>
                  </a:lnTo>
                  <a:lnTo>
                    <a:pt x="713161" y="16711"/>
                  </a:lnTo>
                  <a:lnTo>
                    <a:pt x="668252" y="7525"/>
                  </a:lnTo>
                  <a:lnTo>
                    <a:pt x="622144" y="1906"/>
                  </a:lnTo>
                  <a:lnTo>
                    <a:pt x="574987" y="0"/>
                  </a:lnTo>
                  <a:close/>
                </a:path>
              </a:pathLst>
            </a:custGeom>
            <a:solidFill>
              <a:srgbClr val="FFAC1A">
                <a:alpha val="596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sp>
          <p:nvSpPr>
            <p:cNvPr id="378" name="Google Shape;378;p37"/>
            <p:cNvSpPr/>
            <p:nvPr/>
          </p:nvSpPr>
          <p:spPr>
            <a:xfrm>
              <a:off x="8788637" y="5152562"/>
              <a:ext cx="848359" cy="847725"/>
            </a:xfrm>
            <a:custGeom>
              <a:rect b="b" l="l" r="r" t="t"/>
              <a:pathLst>
                <a:path extrusionOk="0" h="847725" w="848359">
                  <a:moveTo>
                    <a:pt x="423882" y="0"/>
                  </a:moveTo>
                  <a:lnTo>
                    <a:pt x="374446" y="2851"/>
                  </a:lnTo>
                  <a:lnTo>
                    <a:pt x="326685" y="11193"/>
                  </a:lnTo>
                  <a:lnTo>
                    <a:pt x="280918" y="24708"/>
                  </a:lnTo>
                  <a:lnTo>
                    <a:pt x="237463" y="43077"/>
                  </a:lnTo>
                  <a:lnTo>
                    <a:pt x="196637" y="65983"/>
                  </a:lnTo>
                  <a:lnTo>
                    <a:pt x="158759" y="93107"/>
                  </a:lnTo>
                  <a:lnTo>
                    <a:pt x="124146" y="124132"/>
                  </a:lnTo>
                  <a:lnTo>
                    <a:pt x="93117" y="158739"/>
                  </a:lnTo>
                  <a:lnTo>
                    <a:pt x="65989" y="196610"/>
                  </a:lnTo>
                  <a:lnTo>
                    <a:pt x="43081" y="237428"/>
                  </a:lnTo>
                  <a:lnTo>
                    <a:pt x="24710" y="280873"/>
                  </a:lnTo>
                  <a:lnTo>
                    <a:pt x="11194" y="326629"/>
                  </a:lnTo>
                  <a:lnTo>
                    <a:pt x="2851" y="374377"/>
                  </a:lnTo>
                  <a:lnTo>
                    <a:pt x="0" y="423798"/>
                  </a:lnTo>
                  <a:lnTo>
                    <a:pt x="2487" y="469991"/>
                  </a:lnTo>
                  <a:lnTo>
                    <a:pt x="9776" y="514742"/>
                  </a:lnTo>
                  <a:lnTo>
                    <a:pt x="21608" y="557791"/>
                  </a:lnTo>
                  <a:lnTo>
                    <a:pt x="37725" y="598882"/>
                  </a:lnTo>
                  <a:lnTo>
                    <a:pt x="57869" y="637756"/>
                  </a:lnTo>
                  <a:lnTo>
                    <a:pt x="81780" y="674153"/>
                  </a:lnTo>
                  <a:lnTo>
                    <a:pt x="109201" y="707816"/>
                  </a:lnTo>
                  <a:lnTo>
                    <a:pt x="139872" y="738487"/>
                  </a:lnTo>
                  <a:lnTo>
                    <a:pt x="173536" y="765906"/>
                  </a:lnTo>
                  <a:lnTo>
                    <a:pt x="209934" y="789816"/>
                  </a:lnTo>
                  <a:lnTo>
                    <a:pt x="248807" y="809958"/>
                  </a:lnTo>
                  <a:lnTo>
                    <a:pt x="289897" y="826074"/>
                  </a:lnTo>
                  <a:lnTo>
                    <a:pt x="332945" y="837905"/>
                  </a:lnTo>
                  <a:lnTo>
                    <a:pt x="377693" y="845194"/>
                  </a:lnTo>
                  <a:lnTo>
                    <a:pt x="423882" y="847680"/>
                  </a:lnTo>
                  <a:lnTo>
                    <a:pt x="470071" y="845194"/>
                  </a:lnTo>
                  <a:lnTo>
                    <a:pt x="514819" y="837905"/>
                  </a:lnTo>
                  <a:lnTo>
                    <a:pt x="557867" y="826074"/>
                  </a:lnTo>
                  <a:lnTo>
                    <a:pt x="598957" y="809958"/>
                  </a:lnTo>
                  <a:lnTo>
                    <a:pt x="637830" y="789816"/>
                  </a:lnTo>
                  <a:lnTo>
                    <a:pt x="674228" y="765906"/>
                  </a:lnTo>
                  <a:lnTo>
                    <a:pt x="707892" y="738487"/>
                  </a:lnTo>
                  <a:lnTo>
                    <a:pt x="738563" y="707816"/>
                  </a:lnTo>
                  <a:lnTo>
                    <a:pt x="765984" y="674153"/>
                  </a:lnTo>
                  <a:lnTo>
                    <a:pt x="789895" y="637756"/>
                  </a:lnTo>
                  <a:lnTo>
                    <a:pt x="810039" y="598882"/>
                  </a:lnTo>
                  <a:lnTo>
                    <a:pt x="826156" y="557791"/>
                  </a:lnTo>
                  <a:lnTo>
                    <a:pt x="837988" y="514742"/>
                  </a:lnTo>
                  <a:lnTo>
                    <a:pt x="845277" y="469991"/>
                  </a:lnTo>
                  <a:lnTo>
                    <a:pt x="847764" y="423798"/>
                  </a:lnTo>
                  <a:lnTo>
                    <a:pt x="844913" y="374377"/>
                  </a:lnTo>
                  <a:lnTo>
                    <a:pt x="836570" y="326629"/>
                  </a:lnTo>
                  <a:lnTo>
                    <a:pt x="823054" y="280873"/>
                  </a:lnTo>
                  <a:lnTo>
                    <a:pt x="804683" y="237428"/>
                  </a:lnTo>
                  <a:lnTo>
                    <a:pt x="781775" y="196610"/>
                  </a:lnTo>
                  <a:lnTo>
                    <a:pt x="754647" y="158739"/>
                  </a:lnTo>
                  <a:lnTo>
                    <a:pt x="723618" y="124132"/>
                  </a:lnTo>
                  <a:lnTo>
                    <a:pt x="689005" y="93107"/>
                  </a:lnTo>
                  <a:lnTo>
                    <a:pt x="651127" y="65983"/>
                  </a:lnTo>
                  <a:lnTo>
                    <a:pt x="610301" y="43077"/>
                  </a:lnTo>
                  <a:lnTo>
                    <a:pt x="566846" y="24708"/>
                  </a:lnTo>
                  <a:lnTo>
                    <a:pt x="521079" y="11193"/>
                  </a:lnTo>
                  <a:lnTo>
                    <a:pt x="473318" y="2851"/>
                  </a:lnTo>
                  <a:lnTo>
                    <a:pt x="423882" y="0"/>
                  </a:lnTo>
                </a:path>
              </a:pathLst>
            </a:custGeom>
            <a:noFill/>
            <a:ln cap="flat" cmpd="sng" w="21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sp>
          <p:nvSpPr>
            <p:cNvPr id="379" name="Google Shape;379;p37"/>
            <p:cNvSpPr/>
            <p:nvPr/>
          </p:nvSpPr>
          <p:spPr>
            <a:xfrm>
              <a:off x="8918162" y="5281989"/>
              <a:ext cx="589279" cy="589279"/>
            </a:xfrm>
            <a:custGeom>
              <a:rect b="b" l="l" r="r" t="t"/>
              <a:pathLst>
                <a:path extrusionOk="0" h="589279" w="589279">
                  <a:moveTo>
                    <a:pt x="294357" y="0"/>
                  </a:moveTo>
                  <a:lnTo>
                    <a:pt x="246610" y="3853"/>
                  </a:lnTo>
                  <a:lnTo>
                    <a:pt x="201317" y="15010"/>
                  </a:lnTo>
                  <a:lnTo>
                    <a:pt x="159082" y="32863"/>
                  </a:lnTo>
                  <a:lnTo>
                    <a:pt x="120513" y="56805"/>
                  </a:lnTo>
                  <a:lnTo>
                    <a:pt x="86214" y="86230"/>
                  </a:lnTo>
                  <a:lnTo>
                    <a:pt x="56793" y="120531"/>
                  </a:lnTo>
                  <a:lnTo>
                    <a:pt x="32855" y="159100"/>
                  </a:lnTo>
                  <a:lnTo>
                    <a:pt x="15006" y="201333"/>
                  </a:lnTo>
                  <a:lnTo>
                    <a:pt x="3852" y="246620"/>
                  </a:lnTo>
                  <a:lnTo>
                    <a:pt x="0" y="294357"/>
                  </a:lnTo>
                  <a:lnTo>
                    <a:pt x="3852" y="342125"/>
                  </a:lnTo>
                  <a:lnTo>
                    <a:pt x="15006" y="387438"/>
                  </a:lnTo>
                  <a:lnTo>
                    <a:pt x="32855" y="429689"/>
                  </a:lnTo>
                  <a:lnTo>
                    <a:pt x="56793" y="468274"/>
                  </a:lnTo>
                  <a:lnTo>
                    <a:pt x="86214" y="502585"/>
                  </a:lnTo>
                  <a:lnTo>
                    <a:pt x="120513" y="532017"/>
                  </a:lnTo>
                  <a:lnTo>
                    <a:pt x="159082" y="555963"/>
                  </a:lnTo>
                  <a:lnTo>
                    <a:pt x="201317" y="573818"/>
                  </a:lnTo>
                  <a:lnTo>
                    <a:pt x="246610" y="584976"/>
                  </a:lnTo>
                  <a:lnTo>
                    <a:pt x="294357" y="588830"/>
                  </a:lnTo>
                  <a:lnTo>
                    <a:pt x="342104" y="584976"/>
                  </a:lnTo>
                  <a:lnTo>
                    <a:pt x="387397" y="573818"/>
                  </a:lnTo>
                  <a:lnTo>
                    <a:pt x="429632" y="555963"/>
                  </a:lnTo>
                  <a:lnTo>
                    <a:pt x="468202" y="532017"/>
                  </a:lnTo>
                  <a:lnTo>
                    <a:pt x="502500" y="502585"/>
                  </a:lnTo>
                  <a:lnTo>
                    <a:pt x="531921" y="468274"/>
                  </a:lnTo>
                  <a:lnTo>
                    <a:pt x="555859" y="429689"/>
                  </a:lnTo>
                  <a:lnTo>
                    <a:pt x="573708" y="387438"/>
                  </a:lnTo>
                  <a:lnTo>
                    <a:pt x="584862" y="342125"/>
                  </a:lnTo>
                  <a:lnTo>
                    <a:pt x="588715" y="294357"/>
                  </a:lnTo>
                  <a:lnTo>
                    <a:pt x="584862" y="246620"/>
                  </a:lnTo>
                  <a:lnTo>
                    <a:pt x="573708" y="201333"/>
                  </a:lnTo>
                  <a:lnTo>
                    <a:pt x="555859" y="159100"/>
                  </a:lnTo>
                  <a:lnTo>
                    <a:pt x="531921" y="120531"/>
                  </a:lnTo>
                  <a:lnTo>
                    <a:pt x="502500" y="86230"/>
                  </a:lnTo>
                  <a:lnTo>
                    <a:pt x="468202" y="56805"/>
                  </a:lnTo>
                  <a:lnTo>
                    <a:pt x="429632" y="32863"/>
                  </a:lnTo>
                  <a:lnTo>
                    <a:pt x="387397" y="15010"/>
                  </a:lnTo>
                  <a:lnTo>
                    <a:pt x="342104" y="3853"/>
                  </a:lnTo>
                  <a:lnTo>
                    <a:pt x="294357" y="0"/>
                  </a:lnTo>
                </a:path>
              </a:pathLst>
            </a:custGeom>
            <a:noFill/>
            <a:ln cap="flat" cmpd="sng" w="21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sp>
          <p:nvSpPr>
            <p:cNvPr id="380" name="Google Shape;380;p37"/>
            <p:cNvSpPr/>
            <p:nvPr/>
          </p:nvSpPr>
          <p:spPr>
            <a:xfrm>
              <a:off x="9070420" y="5434368"/>
              <a:ext cx="284479" cy="284479"/>
            </a:xfrm>
            <a:custGeom>
              <a:rect b="b" l="l" r="r" t="t"/>
              <a:pathLst>
                <a:path extrusionOk="0" h="284479" w="284479">
                  <a:moveTo>
                    <a:pt x="259604" y="0"/>
                  </a:moveTo>
                  <a:lnTo>
                    <a:pt x="24585" y="0"/>
                  </a:lnTo>
                  <a:lnTo>
                    <a:pt x="15014" y="1928"/>
                  </a:lnTo>
                  <a:lnTo>
                    <a:pt x="7200" y="7189"/>
                  </a:lnTo>
                  <a:lnTo>
                    <a:pt x="1931" y="14997"/>
                  </a:lnTo>
                  <a:lnTo>
                    <a:pt x="0" y="24564"/>
                  </a:lnTo>
                  <a:lnTo>
                    <a:pt x="0" y="259499"/>
                  </a:lnTo>
                  <a:lnTo>
                    <a:pt x="1931" y="269059"/>
                  </a:lnTo>
                  <a:lnTo>
                    <a:pt x="7200" y="276860"/>
                  </a:lnTo>
                  <a:lnTo>
                    <a:pt x="15014" y="282117"/>
                  </a:lnTo>
                  <a:lnTo>
                    <a:pt x="24585" y="284043"/>
                  </a:lnTo>
                  <a:lnTo>
                    <a:pt x="259604" y="284043"/>
                  </a:lnTo>
                  <a:lnTo>
                    <a:pt x="269163" y="282117"/>
                  </a:lnTo>
                  <a:lnTo>
                    <a:pt x="276971" y="276860"/>
                  </a:lnTo>
                  <a:lnTo>
                    <a:pt x="282237" y="269059"/>
                  </a:lnTo>
                  <a:lnTo>
                    <a:pt x="284169" y="259499"/>
                  </a:lnTo>
                  <a:lnTo>
                    <a:pt x="284169" y="24564"/>
                  </a:lnTo>
                  <a:lnTo>
                    <a:pt x="282237" y="14997"/>
                  </a:lnTo>
                  <a:lnTo>
                    <a:pt x="276971" y="7189"/>
                  </a:lnTo>
                  <a:lnTo>
                    <a:pt x="269163" y="1928"/>
                  </a:lnTo>
                  <a:lnTo>
                    <a:pt x="259604" y="0"/>
                  </a:lnTo>
                </a:path>
              </a:pathLst>
            </a:custGeom>
            <a:noFill/>
            <a:ln cap="flat" cmpd="sng" w="21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grpSp>
      <p:grpSp>
        <p:nvGrpSpPr>
          <p:cNvPr id="381" name="Google Shape;381;p37"/>
          <p:cNvGrpSpPr/>
          <p:nvPr/>
        </p:nvGrpSpPr>
        <p:grpSpPr>
          <a:xfrm>
            <a:off x="6325174" y="2321319"/>
            <a:ext cx="806077" cy="881015"/>
            <a:chOff x="10389666" y="4754999"/>
            <a:chExt cx="1643379" cy="1643379"/>
          </a:xfrm>
        </p:grpSpPr>
        <p:pic>
          <p:nvPicPr>
            <p:cNvPr id="382" name="Google Shape;382;p37"/>
            <p:cNvPicPr preferRelativeResize="0"/>
            <p:nvPr/>
          </p:nvPicPr>
          <p:blipFill rotWithShape="1">
            <a:blip r:embed="rId9">
              <a:alphaModFix/>
            </a:blip>
            <a:srcRect b="0" l="0" r="0" t="0"/>
            <a:stretch/>
          </p:blipFill>
          <p:spPr>
            <a:xfrm>
              <a:off x="10389683" y="4755007"/>
              <a:ext cx="1642777" cy="1642798"/>
            </a:xfrm>
            <a:prstGeom prst="rect">
              <a:avLst/>
            </a:prstGeom>
            <a:noFill/>
            <a:ln>
              <a:noFill/>
            </a:ln>
          </p:spPr>
        </p:pic>
        <p:sp>
          <p:nvSpPr>
            <p:cNvPr id="383" name="Google Shape;383;p37"/>
            <p:cNvSpPr/>
            <p:nvPr/>
          </p:nvSpPr>
          <p:spPr>
            <a:xfrm>
              <a:off x="10389666" y="4754999"/>
              <a:ext cx="1643379" cy="1643379"/>
            </a:xfrm>
            <a:custGeom>
              <a:rect b="b" l="l" r="r" t="t"/>
              <a:pathLst>
                <a:path extrusionOk="0" h="1643379" w="1643379">
                  <a:moveTo>
                    <a:pt x="1642808" y="821399"/>
                  </a:moveTo>
                  <a:lnTo>
                    <a:pt x="1641414" y="869662"/>
                  </a:lnTo>
                  <a:lnTo>
                    <a:pt x="1637282" y="917192"/>
                  </a:lnTo>
                  <a:lnTo>
                    <a:pt x="1630490" y="963910"/>
                  </a:lnTo>
                  <a:lnTo>
                    <a:pt x="1621114" y="1009739"/>
                  </a:lnTo>
                  <a:lnTo>
                    <a:pt x="1609232" y="1054603"/>
                  </a:lnTo>
                  <a:lnTo>
                    <a:pt x="1594921" y="1098425"/>
                  </a:lnTo>
                  <a:lnTo>
                    <a:pt x="1578258" y="1141126"/>
                  </a:lnTo>
                  <a:lnTo>
                    <a:pt x="1559319" y="1182631"/>
                  </a:lnTo>
                  <a:lnTo>
                    <a:pt x="1538183" y="1222863"/>
                  </a:lnTo>
                  <a:lnTo>
                    <a:pt x="1514925" y="1261743"/>
                  </a:lnTo>
                  <a:lnTo>
                    <a:pt x="1489623" y="1299196"/>
                  </a:lnTo>
                  <a:lnTo>
                    <a:pt x="1462354" y="1335144"/>
                  </a:lnTo>
                  <a:lnTo>
                    <a:pt x="1433195" y="1369510"/>
                  </a:lnTo>
                  <a:lnTo>
                    <a:pt x="1402224" y="1402217"/>
                  </a:lnTo>
                  <a:lnTo>
                    <a:pt x="1369516" y="1433189"/>
                  </a:lnTo>
                  <a:lnTo>
                    <a:pt x="1335150" y="1462347"/>
                  </a:lnTo>
                  <a:lnTo>
                    <a:pt x="1299202" y="1489615"/>
                  </a:lnTo>
                  <a:lnTo>
                    <a:pt x="1261749" y="1514917"/>
                  </a:lnTo>
                  <a:lnTo>
                    <a:pt x="1222868" y="1538174"/>
                  </a:lnTo>
                  <a:lnTo>
                    <a:pt x="1182637" y="1559311"/>
                  </a:lnTo>
                  <a:lnTo>
                    <a:pt x="1141132" y="1578249"/>
                  </a:lnTo>
                  <a:lnTo>
                    <a:pt x="1098431" y="1594912"/>
                  </a:lnTo>
                  <a:lnTo>
                    <a:pt x="1054610" y="1609223"/>
                  </a:lnTo>
                  <a:lnTo>
                    <a:pt x="1009747" y="1621104"/>
                  </a:lnTo>
                  <a:lnTo>
                    <a:pt x="963918" y="1630480"/>
                  </a:lnTo>
                  <a:lnTo>
                    <a:pt x="917201" y="1637272"/>
                  </a:lnTo>
                  <a:lnTo>
                    <a:pt x="869672" y="1641403"/>
                  </a:lnTo>
                  <a:lnTo>
                    <a:pt x="821409" y="1642798"/>
                  </a:lnTo>
                  <a:lnTo>
                    <a:pt x="773145" y="1641403"/>
                  </a:lnTo>
                  <a:lnTo>
                    <a:pt x="725615" y="1637272"/>
                  </a:lnTo>
                  <a:lnTo>
                    <a:pt x="678897" y="1630480"/>
                  </a:lnTo>
                  <a:lnTo>
                    <a:pt x="633068" y="1621104"/>
                  </a:lnTo>
                  <a:lnTo>
                    <a:pt x="588203" y="1609223"/>
                  </a:lnTo>
                  <a:lnTo>
                    <a:pt x="544382" y="1594912"/>
                  </a:lnTo>
                  <a:lnTo>
                    <a:pt x="501680" y="1578249"/>
                  </a:lnTo>
                  <a:lnTo>
                    <a:pt x="460174" y="1559311"/>
                  </a:lnTo>
                  <a:lnTo>
                    <a:pt x="419943" y="1538174"/>
                  </a:lnTo>
                  <a:lnTo>
                    <a:pt x="381061" y="1514917"/>
                  </a:lnTo>
                  <a:lnTo>
                    <a:pt x="343608" y="1489615"/>
                  </a:lnTo>
                  <a:lnTo>
                    <a:pt x="307660" y="1462347"/>
                  </a:lnTo>
                  <a:lnTo>
                    <a:pt x="273293" y="1433189"/>
                  </a:lnTo>
                  <a:lnTo>
                    <a:pt x="240585" y="1402217"/>
                  </a:lnTo>
                  <a:lnTo>
                    <a:pt x="209613" y="1369510"/>
                  </a:lnTo>
                  <a:lnTo>
                    <a:pt x="180454" y="1335144"/>
                  </a:lnTo>
                  <a:lnTo>
                    <a:pt x="153185" y="1299196"/>
                  </a:lnTo>
                  <a:lnTo>
                    <a:pt x="127883" y="1261743"/>
                  </a:lnTo>
                  <a:lnTo>
                    <a:pt x="104625" y="1222863"/>
                  </a:lnTo>
                  <a:lnTo>
                    <a:pt x="83489" y="1182631"/>
                  </a:lnTo>
                  <a:lnTo>
                    <a:pt x="64550" y="1141126"/>
                  </a:lnTo>
                  <a:lnTo>
                    <a:pt x="47887" y="1098425"/>
                  </a:lnTo>
                  <a:lnTo>
                    <a:pt x="33575" y="1054603"/>
                  </a:lnTo>
                  <a:lnTo>
                    <a:pt x="21694" y="1009739"/>
                  </a:lnTo>
                  <a:lnTo>
                    <a:pt x="12318" y="963910"/>
                  </a:lnTo>
                  <a:lnTo>
                    <a:pt x="5526" y="917192"/>
                  </a:lnTo>
                  <a:lnTo>
                    <a:pt x="1394" y="869662"/>
                  </a:lnTo>
                  <a:lnTo>
                    <a:pt x="0" y="821399"/>
                  </a:lnTo>
                  <a:lnTo>
                    <a:pt x="1394" y="773135"/>
                  </a:lnTo>
                  <a:lnTo>
                    <a:pt x="5526" y="725605"/>
                  </a:lnTo>
                  <a:lnTo>
                    <a:pt x="12318" y="678887"/>
                  </a:lnTo>
                  <a:lnTo>
                    <a:pt x="21694" y="633058"/>
                  </a:lnTo>
                  <a:lnTo>
                    <a:pt x="33575" y="588194"/>
                  </a:lnTo>
                  <a:lnTo>
                    <a:pt x="47887" y="544373"/>
                  </a:lnTo>
                  <a:lnTo>
                    <a:pt x="64550" y="501671"/>
                  </a:lnTo>
                  <a:lnTo>
                    <a:pt x="83489" y="460166"/>
                  </a:lnTo>
                  <a:lnTo>
                    <a:pt x="104625" y="419935"/>
                  </a:lnTo>
                  <a:lnTo>
                    <a:pt x="127883" y="381054"/>
                  </a:lnTo>
                  <a:lnTo>
                    <a:pt x="153185" y="343601"/>
                  </a:lnTo>
                  <a:lnTo>
                    <a:pt x="180454" y="307653"/>
                  </a:lnTo>
                  <a:lnTo>
                    <a:pt x="209613" y="273287"/>
                  </a:lnTo>
                  <a:lnTo>
                    <a:pt x="240585" y="240580"/>
                  </a:lnTo>
                  <a:lnTo>
                    <a:pt x="273293" y="209609"/>
                  </a:lnTo>
                  <a:lnTo>
                    <a:pt x="307660" y="180450"/>
                  </a:lnTo>
                  <a:lnTo>
                    <a:pt x="343608" y="153182"/>
                  </a:lnTo>
                  <a:lnTo>
                    <a:pt x="381061" y="127880"/>
                  </a:lnTo>
                  <a:lnTo>
                    <a:pt x="419943" y="104623"/>
                  </a:lnTo>
                  <a:lnTo>
                    <a:pt x="460174" y="83487"/>
                  </a:lnTo>
                  <a:lnTo>
                    <a:pt x="501680" y="64548"/>
                  </a:lnTo>
                  <a:lnTo>
                    <a:pt x="544382" y="47885"/>
                  </a:lnTo>
                  <a:lnTo>
                    <a:pt x="588203" y="33575"/>
                  </a:lnTo>
                  <a:lnTo>
                    <a:pt x="633068" y="21693"/>
                  </a:lnTo>
                  <a:lnTo>
                    <a:pt x="678897" y="12318"/>
                  </a:lnTo>
                  <a:lnTo>
                    <a:pt x="725615" y="5526"/>
                  </a:lnTo>
                  <a:lnTo>
                    <a:pt x="773145" y="1394"/>
                  </a:lnTo>
                  <a:lnTo>
                    <a:pt x="821409" y="0"/>
                  </a:lnTo>
                  <a:lnTo>
                    <a:pt x="869672" y="1394"/>
                  </a:lnTo>
                  <a:lnTo>
                    <a:pt x="917201" y="5526"/>
                  </a:lnTo>
                  <a:lnTo>
                    <a:pt x="963918" y="12318"/>
                  </a:lnTo>
                  <a:lnTo>
                    <a:pt x="1009747" y="21693"/>
                  </a:lnTo>
                  <a:lnTo>
                    <a:pt x="1054610" y="33575"/>
                  </a:lnTo>
                  <a:lnTo>
                    <a:pt x="1098431" y="47885"/>
                  </a:lnTo>
                  <a:lnTo>
                    <a:pt x="1141132" y="64548"/>
                  </a:lnTo>
                  <a:lnTo>
                    <a:pt x="1182637" y="83487"/>
                  </a:lnTo>
                  <a:lnTo>
                    <a:pt x="1222868" y="104623"/>
                  </a:lnTo>
                  <a:lnTo>
                    <a:pt x="1261749" y="127880"/>
                  </a:lnTo>
                  <a:lnTo>
                    <a:pt x="1299202" y="153182"/>
                  </a:lnTo>
                  <a:lnTo>
                    <a:pt x="1335150" y="180450"/>
                  </a:lnTo>
                  <a:lnTo>
                    <a:pt x="1369516" y="209609"/>
                  </a:lnTo>
                  <a:lnTo>
                    <a:pt x="1402224" y="240580"/>
                  </a:lnTo>
                  <a:lnTo>
                    <a:pt x="1433195" y="273287"/>
                  </a:lnTo>
                  <a:lnTo>
                    <a:pt x="1462354" y="307653"/>
                  </a:lnTo>
                  <a:lnTo>
                    <a:pt x="1489623" y="343601"/>
                  </a:lnTo>
                  <a:lnTo>
                    <a:pt x="1514925" y="381054"/>
                  </a:lnTo>
                  <a:lnTo>
                    <a:pt x="1538183" y="419935"/>
                  </a:lnTo>
                  <a:lnTo>
                    <a:pt x="1559319" y="460166"/>
                  </a:lnTo>
                  <a:lnTo>
                    <a:pt x="1578258" y="501671"/>
                  </a:lnTo>
                  <a:lnTo>
                    <a:pt x="1594921" y="544373"/>
                  </a:lnTo>
                  <a:lnTo>
                    <a:pt x="1609232" y="588194"/>
                  </a:lnTo>
                  <a:lnTo>
                    <a:pt x="1621114" y="633058"/>
                  </a:lnTo>
                  <a:lnTo>
                    <a:pt x="1630490" y="678887"/>
                  </a:lnTo>
                  <a:lnTo>
                    <a:pt x="1637282" y="725605"/>
                  </a:lnTo>
                  <a:lnTo>
                    <a:pt x="1641414" y="773135"/>
                  </a:lnTo>
                  <a:lnTo>
                    <a:pt x="1642808" y="821399"/>
                  </a:lnTo>
                  <a:close/>
                </a:path>
              </a:pathLst>
            </a:custGeom>
            <a:noFill/>
            <a:ln cap="flat" cmpd="sng" w="21550">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sp>
          <p:nvSpPr>
            <p:cNvPr id="384" name="Google Shape;384;p37"/>
            <p:cNvSpPr/>
            <p:nvPr/>
          </p:nvSpPr>
          <p:spPr>
            <a:xfrm>
              <a:off x="10636082" y="5001411"/>
              <a:ext cx="1149984" cy="1149985"/>
            </a:xfrm>
            <a:custGeom>
              <a:rect b="b" l="l" r="r" t="t"/>
              <a:pathLst>
                <a:path extrusionOk="0" h="1149985" w="1149984">
                  <a:moveTo>
                    <a:pt x="574987" y="0"/>
                  </a:moveTo>
                  <a:lnTo>
                    <a:pt x="527830" y="1906"/>
                  </a:lnTo>
                  <a:lnTo>
                    <a:pt x="481723" y="7525"/>
                  </a:lnTo>
                  <a:lnTo>
                    <a:pt x="436813" y="16711"/>
                  </a:lnTo>
                  <a:lnTo>
                    <a:pt x="393249" y="29313"/>
                  </a:lnTo>
                  <a:lnTo>
                    <a:pt x="351179" y="45186"/>
                  </a:lnTo>
                  <a:lnTo>
                    <a:pt x="310750" y="64180"/>
                  </a:lnTo>
                  <a:lnTo>
                    <a:pt x="272111" y="86147"/>
                  </a:lnTo>
                  <a:lnTo>
                    <a:pt x="235410" y="110941"/>
                  </a:lnTo>
                  <a:lnTo>
                    <a:pt x="200794" y="138411"/>
                  </a:lnTo>
                  <a:lnTo>
                    <a:pt x="168412" y="168412"/>
                  </a:lnTo>
                  <a:lnTo>
                    <a:pt x="138411" y="200794"/>
                  </a:lnTo>
                  <a:lnTo>
                    <a:pt x="110941" y="235410"/>
                  </a:lnTo>
                  <a:lnTo>
                    <a:pt x="86147" y="272111"/>
                  </a:lnTo>
                  <a:lnTo>
                    <a:pt x="64180" y="310750"/>
                  </a:lnTo>
                  <a:lnTo>
                    <a:pt x="45186" y="351179"/>
                  </a:lnTo>
                  <a:lnTo>
                    <a:pt x="29313" y="393249"/>
                  </a:lnTo>
                  <a:lnTo>
                    <a:pt x="16711" y="436813"/>
                  </a:lnTo>
                  <a:lnTo>
                    <a:pt x="7525" y="481723"/>
                  </a:lnTo>
                  <a:lnTo>
                    <a:pt x="1906" y="527830"/>
                  </a:lnTo>
                  <a:lnTo>
                    <a:pt x="0" y="574987"/>
                  </a:lnTo>
                  <a:lnTo>
                    <a:pt x="1906" y="622144"/>
                  </a:lnTo>
                  <a:lnTo>
                    <a:pt x="7525" y="668252"/>
                  </a:lnTo>
                  <a:lnTo>
                    <a:pt x="16711" y="713161"/>
                  </a:lnTo>
                  <a:lnTo>
                    <a:pt x="29313" y="756725"/>
                  </a:lnTo>
                  <a:lnTo>
                    <a:pt x="45186" y="798796"/>
                  </a:lnTo>
                  <a:lnTo>
                    <a:pt x="64180" y="839224"/>
                  </a:lnTo>
                  <a:lnTo>
                    <a:pt x="86147" y="877863"/>
                  </a:lnTo>
                  <a:lnTo>
                    <a:pt x="110941" y="914565"/>
                  </a:lnTo>
                  <a:lnTo>
                    <a:pt x="138411" y="949180"/>
                  </a:lnTo>
                  <a:lnTo>
                    <a:pt x="168412" y="981563"/>
                  </a:lnTo>
                  <a:lnTo>
                    <a:pt x="200794" y="1011563"/>
                  </a:lnTo>
                  <a:lnTo>
                    <a:pt x="235410" y="1039034"/>
                  </a:lnTo>
                  <a:lnTo>
                    <a:pt x="272111" y="1063827"/>
                  </a:lnTo>
                  <a:lnTo>
                    <a:pt x="310750" y="1085795"/>
                  </a:lnTo>
                  <a:lnTo>
                    <a:pt x="351179" y="1104789"/>
                  </a:lnTo>
                  <a:lnTo>
                    <a:pt x="393249" y="1120661"/>
                  </a:lnTo>
                  <a:lnTo>
                    <a:pt x="436813" y="1133264"/>
                  </a:lnTo>
                  <a:lnTo>
                    <a:pt x="481723" y="1142449"/>
                  </a:lnTo>
                  <a:lnTo>
                    <a:pt x="527830" y="1148069"/>
                  </a:lnTo>
                  <a:lnTo>
                    <a:pt x="574987" y="1149975"/>
                  </a:lnTo>
                  <a:lnTo>
                    <a:pt x="622144" y="1148069"/>
                  </a:lnTo>
                  <a:lnTo>
                    <a:pt x="668252" y="1142449"/>
                  </a:lnTo>
                  <a:lnTo>
                    <a:pt x="713161" y="1133264"/>
                  </a:lnTo>
                  <a:lnTo>
                    <a:pt x="756725" y="1120661"/>
                  </a:lnTo>
                  <a:lnTo>
                    <a:pt x="798796" y="1104789"/>
                  </a:lnTo>
                  <a:lnTo>
                    <a:pt x="839224" y="1085795"/>
                  </a:lnTo>
                  <a:lnTo>
                    <a:pt x="877863" y="1063827"/>
                  </a:lnTo>
                  <a:lnTo>
                    <a:pt x="914565" y="1039034"/>
                  </a:lnTo>
                  <a:lnTo>
                    <a:pt x="949180" y="1011563"/>
                  </a:lnTo>
                  <a:lnTo>
                    <a:pt x="981563" y="981563"/>
                  </a:lnTo>
                  <a:lnTo>
                    <a:pt x="1011563" y="949180"/>
                  </a:lnTo>
                  <a:lnTo>
                    <a:pt x="1039034" y="914565"/>
                  </a:lnTo>
                  <a:lnTo>
                    <a:pt x="1063827" y="877863"/>
                  </a:lnTo>
                  <a:lnTo>
                    <a:pt x="1085795" y="839224"/>
                  </a:lnTo>
                  <a:lnTo>
                    <a:pt x="1104789" y="798796"/>
                  </a:lnTo>
                  <a:lnTo>
                    <a:pt x="1120661" y="756725"/>
                  </a:lnTo>
                  <a:lnTo>
                    <a:pt x="1133264" y="713161"/>
                  </a:lnTo>
                  <a:lnTo>
                    <a:pt x="1142449" y="668252"/>
                  </a:lnTo>
                  <a:lnTo>
                    <a:pt x="1148069" y="622144"/>
                  </a:lnTo>
                  <a:lnTo>
                    <a:pt x="1149975" y="574987"/>
                  </a:lnTo>
                  <a:lnTo>
                    <a:pt x="1148069" y="527830"/>
                  </a:lnTo>
                  <a:lnTo>
                    <a:pt x="1142449" y="481723"/>
                  </a:lnTo>
                  <a:lnTo>
                    <a:pt x="1133264" y="436813"/>
                  </a:lnTo>
                  <a:lnTo>
                    <a:pt x="1120661" y="393249"/>
                  </a:lnTo>
                  <a:lnTo>
                    <a:pt x="1104789" y="351179"/>
                  </a:lnTo>
                  <a:lnTo>
                    <a:pt x="1085795" y="310750"/>
                  </a:lnTo>
                  <a:lnTo>
                    <a:pt x="1063827" y="272111"/>
                  </a:lnTo>
                  <a:lnTo>
                    <a:pt x="1039034" y="235410"/>
                  </a:lnTo>
                  <a:lnTo>
                    <a:pt x="1011563" y="200794"/>
                  </a:lnTo>
                  <a:lnTo>
                    <a:pt x="981563" y="168412"/>
                  </a:lnTo>
                  <a:lnTo>
                    <a:pt x="949180" y="138411"/>
                  </a:lnTo>
                  <a:lnTo>
                    <a:pt x="914565" y="110941"/>
                  </a:lnTo>
                  <a:lnTo>
                    <a:pt x="877863" y="86147"/>
                  </a:lnTo>
                  <a:lnTo>
                    <a:pt x="839224" y="64180"/>
                  </a:lnTo>
                  <a:lnTo>
                    <a:pt x="798796" y="45186"/>
                  </a:lnTo>
                  <a:lnTo>
                    <a:pt x="756725" y="29313"/>
                  </a:lnTo>
                  <a:lnTo>
                    <a:pt x="713161" y="16711"/>
                  </a:lnTo>
                  <a:lnTo>
                    <a:pt x="668252" y="7525"/>
                  </a:lnTo>
                  <a:lnTo>
                    <a:pt x="622144" y="1906"/>
                  </a:lnTo>
                  <a:lnTo>
                    <a:pt x="574987" y="0"/>
                  </a:lnTo>
                  <a:close/>
                </a:path>
              </a:pathLst>
            </a:custGeom>
            <a:solidFill>
              <a:srgbClr val="FFAC1A">
                <a:alpha val="596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sp>
          <p:nvSpPr>
            <p:cNvPr id="385" name="Google Shape;385;p37"/>
            <p:cNvSpPr/>
            <p:nvPr/>
          </p:nvSpPr>
          <p:spPr>
            <a:xfrm>
              <a:off x="10866211" y="5184206"/>
              <a:ext cx="690245" cy="786129"/>
            </a:xfrm>
            <a:custGeom>
              <a:rect b="b" l="l" r="r" t="t"/>
              <a:pathLst>
                <a:path extrusionOk="0" h="786129" w="690245">
                  <a:moveTo>
                    <a:pt x="131640" y="601980"/>
                  </a:moveTo>
                  <a:lnTo>
                    <a:pt x="87578" y="601980"/>
                  </a:lnTo>
                  <a:lnTo>
                    <a:pt x="103703" y="642620"/>
                  </a:lnTo>
                  <a:lnTo>
                    <a:pt x="125959" y="678180"/>
                  </a:lnTo>
                  <a:lnTo>
                    <a:pt x="153689" y="711200"/>
                  </a:lnTo>
                  <a:lnTo>
                    <a:pt x="186235" y="737870"/>
                  </a:lnTo>
                  <a:lnTo>
                    <a:pt x="222087" y="759460"/>
                  </a:lnTo>
                  <a:lnTo>
                    <a:pt x="228443" y="763270"/>
                  </a:lnTo>
                  <a:lnTo>
                    <a:pt x="242400" y="768350"/>
                  </a:lnTo>
                  <a:lnTo>
                    <a:pt x="247144" y="770890"/>
                  </a:lnTo>
                  <a:lnTo>
                    <a:pt x="258568" y="774700"/>
                  </a:lnTo>
                  <a:lnTo>
                    <a:pt x="260787" y="774700"/>
                  </a:lnTo>
                  <a:lnTo>
                    <a:pt x="262693" y="775970"/>
                  </a:lnTo>
                  <a:lnTo>
                    <a:pt x="281012" y="781050"/>
                  </a:lnTo>
                  <a:lnTo>
                    <a:pt x="318956" y="786130"/>
                  </a:lnTo>
                  <a:lnTo>
                    <a:pt x="362306" y="786130"/>
                  </a:lnTo>
                  <a:lnTo>
                    <a:pt x="408077" y="777240"/>
                  </a:lnTo>
                  <a:lnTo>
                    <a:pt x="446394" y="763270"/>
                  </a:lnTo>
                  <a:lnTo>
                    <a:pt x="450185" y="762000"/>
                  </a:lnTo>
                  <a:lnTo>
                    <a:pt x="457179" y="758190"/>
                  </a:lnTo>
                  <a:lnTo>
                    <a:pt x="464153" y="755650"/>
                  </a:lnTo>
                  <a:lnTo>
                    <a:pt x="470823" y="750570"/>
                  </a:lnTo>
                  <a:lnTo>
                    <a:pt x="478320" y="746760"/>
                  </a:lnTo>
                  <a:lnTo>
                    <a:pt x="338523" y="746760"/>
                  </a:lnTo>
                  <a:lnTo>
                    <a:pt x="318775" y="745490"/>
                  </a:lnTo>
                  <a:lnTo>
                    <a:pt x="280833" y="739140"/>
                  </a:lnTo>
                  <a:lnTo>
                    <a:pt x="242400" y="723900"/>
                  </a:lnTo>
                  <a:lnTo>
                    <a:pt x="235406" y="721360"/>
                  </a:lnTo>
                  <a:lnTo>
                    <a:pt x="228443" y="717550"/>
                  </a:lnTo>
                  <a:lnTo>
                    <a:pt x="222087" y="712470"/>
                  </a:lnTo>
                  <a:lnTo>
                    <a:pt x="186733" y="685800"/>
                  </a:lnTo>
                  <a:lnTo>
                    <a:pt x="157486" y="651510"/>
                  </a:lnTo>
                  <a:lnTo>
                    <a:pt x="135350" y="613410"/>
                  </a:lnTo>
                  <a:lnTo>
                    <a:pt x="131640" y="601980"/>
                  </a:lnTo>
                  <a:close/>
                </a:path>
                <a:path extrusionOk="0" h="786129" w="690245">
                  <a:moveTo>
                    <a:pt x="599721" y="298450"/>
                  </a:moveTo>
                  <a:lnTo>
                    <a:pt x="523491" y="298450"/>
                  </a:lnTo>
                  <a:lnTo>
                    <a:pt x="536853" y="303530"/>
                  </a:lnTo>
                  <a:lnTo>
                    <a:pt x="547393" y="312420"/>
                  </a:lnTo>
                  <a:lnTo>
                    <a:pt x="554306" y="323850"/>
                  </a:lnTo>
                  <a:lnTo>
                    <a:pt x="556789" y="337820"/>
                  </a:lnTo>
                  <a:lnTo>
                    <a:pt x="556789" y="440690"/>
                  </a:lnTo>
                  <a:lnTo>
                    <a:pt x="548733" y="450850"/>
                  </a:lnTo>
                  <a:lnTo>
                    <a:pt x="542762" y="462280"/>
                  </a:lnTo>
                  <a:lnTo>
                    <a:pt x="539050" y="474980"/>
                  </a:lnTo>
                  <a:lnTo>
                    <a:pt x="537774" y="487680"/>
                  </a:lnTo>
                  <a:lnTo>
                    <a:pt x="537774" y="535940"/>
                  </a:lnTo>
                  <a:lnTo>
                    <a:pt x="538817" y="547370"/>
                  </a:lnTo>
                  <a:lnTo>
                    <a:pt x="541851" y="558800"/>
                  </a:lnTo>
                  <a:lnTo>
                    <a:pt x="546728" y="568960"/>
                  </a:lnTo>
                  <a:lnTo>
                    <a:pt x="553302" y="579120"/>
                  </a:lnTo>
                  <a:lnTo>
                    <a:pt x="540691" y="614680"/>
                  </a:lnTo>
                  <a:lnTo>
                    <a:pt x="498794" y="676910"/>
                  </a:lnTo>
                  <a:lnTo>
                    <a:pt x="457493" y="711200"/>
                  </a:lnTo>
                  <a:lnTo>
                    <a:pt x="450185" y="715010"/>
                  </a:lnTo>
                  <a:lnTo>
                    <a:pt x="443850" y="720090"/>
                  </a:lnTo>
                  <a:lnTo>
                    <a:pt x="436887" y="722630"/>
                  </a:lnTo>
                  <a:lnTo>
                    <a:pt x="429892" y="726440"/>
                  </a:lnTo>
                  <a:lnTo>
                    <a:pt x="408386" y="734060"/>
                  </a:lnTo>
                  <a:lnTo>
                    <a:pt x="385873" y="740410"/>
                  </a:lnTo>
                  <a:lnTo>
                    <a:pt x="362527" y="744220"/>
                  </a:lnTo>
                  <a:lnTo>
                    <a:pt x="338523" y="746760"/>
                  </a:lnTo>
                  <a:lnTo>
                    <a:pt x="478320" y="746760"/>
                  </a:lnTo>
                  <a:lnTo>
                    <a:pt x="529115" y="704850"/>
                  </a:lnTo>
                  <a:lnTo>
                    <a:pt x="554222" y="673100"/>
                  </a:lnTo>
                  <a:lnTo>
                    <a:pt x="574513" y="638810"/>
                  </a:lnTo>
                  <a:lnTo>
                    <a:pt x="589479" y="601980"/>
                  </a:lnTo>
                  <a:lnTo>
                    <a:pt x="620657" y="601980"/>
                  </a:lnTo>
                  <a:lnTo>
                    <a:pt x="636498" y="598170"/>
                  </a:lnTo>
                  <a:lnTo>
                    <a:pt x="658085" y="584200"/>
                  </a:lnTo>
                  <a:lnTo>
                    <a:pt x="672654" y="562610"/>
                  </a:lnTo>
                  <a:lnTo>
                    <a:pt x="600903" y="562610"/>
                  </a:lnTo>
                  <a:lnTo>
                    <a:pt x="598358" y="561340"/>
                  </a:lnTo>
                  <a:lnTo>
                    <a:pt x="599609" y="552450"/>
                  </a:lnTo>
                  <a:lnTo>
                    <a:pt x="600502" y="542290"/>
                  </a:lnTo>
                  <a:lnTo>
                    <a:pt x="601038" y="533400"/>
                  </a:lnTo>
                  <a:lnTo>
                    <a:pt x="601217" y="523240"/>
                  </a:lnTo>
                  <a:lnTo>
                    <a:pt x="601217" y="461010"/>
                  </a:lnTo>
                  <a:lnTo>
                    <a:pt x="672331" y="461010"/>
                  </a:lnTo>
                  <a:lnTo>
                    <a:pt x="667014" y="450850"/>
                  </a:lnTo>
                  <a:lnTo>
                    <a:pt x="658953" y="440690"/>
                  </a:lnTo>
                  <a:lnTo>
                    <a:pt x="658953" y="420370"/>
                  </a:lnTo>
                  <a:lnTo>
                    <a:pt x="601217" y="420370"/>
                  </a:lnTo>
                  <a:lnTo>
                    <a:pt x="601127" y="323850"/>
                  </a:lnTo>
                  <a:lnTo>
                    <a:pt x="601038" y="318770"/>
                  </a:lnTo>
                  <a:lnTo>
                    <a:pt x="600502" y="307340"/>
                  </a:lnTo>
                  <a:lnTo>
                    <a:pt x="599721" y="298450"/>
                  </a:lnTo>
                  <a:close/>
                </a:path>
                <a:path extrusionOk="0" h="786129" w="690245">
                  <a:moveTo>
                    <a:pt x="486008" y="0"/>
                  </a:moveTo>
                  <a:lnTo>
                    <a:pt x="432051" y="0"/>
                  </a:lnTo>
                  <a:lnTo>
                    <a:pt x="375318" y="5080"/>
                  </a:lnTo>
                  <a:lnTo>
                    <a:pt x="322158" y="13970"/>
                  </a:lnTo>
                  <a:lnTo>
                    <a:pt x="271936" y="27940"/>
                  </a:lnTo>
                  <a:lnTo>
                    <a:pt x="225818" y="44450"/>
                  </a:lnTo>
                  <a:lnTo>
                    <a:pt x="184968" y="64770"/>
                  </a:lnTo>
                  <a:lnTo>
                    <a:pt x="129612" y="107950"/>
                  </a:lnTo>
                  <a:lnTo>
                    <a:pt x="101860" y="154940"/>
                  </a:lnTo>
                  <a:lnTo>
                    <a:pt x="66403" y="167640"/>
                  </a:lnTo>
                  <a:lnTo>
                    <a:pt x="37912" y="191770"/>
                  </a:lnTo>
                  <a:lnTo>
                    <a:pt x="18943" y="223520"/>
                  </a:lnTo>
                  <a:lnTo>
                    <a:pt x="12051" y="261620"/>
                  </a:lnTo>
                  <a:lnTo>
                    <a:pt x="12051" y="449580"/>
                  </a:lnTo>
                  <a:lnTo>
                    <a:pt x="6961" y="458470"/>
                  </a:lnTo>
                  <a:lnTo>
                    <a:pt x="3175" y="467360"/>
                  </a:lnTo>
                  <a:lnTo>
                    <a:pt x="814" y="477520"/>
                  </a:lnTo>
                  <a:lnTo>
                    <a:pt x="101" y="486410"/>
                  </a:lnTo>
                  <a:lnTo>
                    <a:pt x="0" y="535940"/>
                  </a:lnTo>
                  <a:lnTo>
                    <a:pt x="5344" y="562610"/>
                  </a:lnTo>
                  <a:lnTo>
                    <a:pt x="19909" y="584200"/>
                  </a:lnTo>
                  <a:lnTo>
                    <a:pt x="41492" y="598170"/>
                  </a:lnTo>
                  <a:lnTo>
                    <a:pt x="67893" y="604520"/>
                  </a:lnTo>
                  <a:lnTo>
                    <a:pt x="77411" y="604520"/>
                  </a:lnTo>
                  <a:lnTo>
                    <a:pt x="87578" y="601980"/>
                  </a:lnTo>
                  <a:lnTo>
                    <a:pt x="131640" y="601980"/>
                  </a:lnTo>
                  <a:lnTo>
                    <a:pt x="121332" y="570230"/>
                  </a:lnTo>
                  <a:lnTo>
                    <a:pt x="120538" y="562610"/>
                  </a:lnTo>
                  <a:lnTo>
                    <a:pt x="67893" y="562610"/>
                  </a:lnTo>
                  <a:lnTo>
                    <a:pt x="57522" y="561340"/>
                  </a:lnTo>
                  <a:lnTo>
                    <a:pt x="48938" y="554990"/>
                  </a:lnTo>
                  <a:lnTo>
                    <a:pt x="43090" y="546100"/>
                  </a:lnTo>
                  <a:lnTo>
                    <a:pt x="40930" y="535940"/>
                  </a:lnTo>
                  <a:lnTo>
                    <a:pt x="40930" y="486410"/>
                  </a:lnTo>
                  <a:lnTo>
                    <a:pt x="41558" y="477520"/>
                  </a:lnTo>
                  <a:lnTo>
                    <a:pt x="46009" y="469900"/>
                  </a:lnTo>
                  <a:lnTo>
                    <a:pt x="57432" y="462280"/>
                  </a:lnTo>
                  <a:lnTo>
                    <a:pt x="62511" y="461010"/>
                  </a:lnTo>
                  <a:lnTo>
                    <a:pt x="116436" y="461010"/>
                  </a:lnTo>
                  <a:lnTo>
                    <a:pt x="116436" y="421640"/>
                  </a:lnTo>
                  <a:lnTo>
                    <a:pt x="52982" y="421640"/>
                  </a:lnTo>
                  <a:lnTo>
                    <a:pt x="52982" y="261620"/>
                  </a:lnTo>
                  <a:lnTo>
                    <a:pt x="57518" y="237490"/>
                  </a:lnTo>
                  <a:lnTo>
                    <a:pt x="69996" y="217170"/>
                  </a:lnTo>
                  <a:lnTo>
                    <a:pt x="88723" y="201930"/>
                  </a:lnTo>
                  <a:lnTo>
                    <a:pt x="112007" y="194310"/>
                  </a:lnTo>
                  <a:lnTo>
                    <a:pt x="139294" y="194310"/>
                  </a:lnTo>
                  <a:lnTo>
                    <a:pt x="139398" y="186690"/>
                  </a:lnTo>
                  <a:lnTo>
                    <a:pt x="152146" y="144780"/>
                  </a:lnTo>
                  <a:lnTo>
                    <a:pt x="161178" y="134620"/>
                  </a:lnTo>
                  <a:lnTo>
                    <a:pt x="161806" y="133350"/>
                  </a:lnTo>
                  <a:lnTo>
                    <a:pt x="224564" y="90170"/>
                  </a:lnTo>
                  <a:lnTo>
                    <a:pt x="269306" y="71120"/>
                  </a:lnTo>
                  <a:lnTo>
                    <a:pt x="321678" y="55880"/>
                  </a:lnTo>
                  <a:lnTo>
                    <a:pt x="380721" y="44450"/>
                  </a:lnTo>
                  <a:lnTo>
                    <a:pt x="441160" y="40640"/>
                  </a:lnTo>
                  <a:lnTo>
                    <a:pt x="640846" y="40640"/>
                  </a:lnTo>
                  <a:lnTo>
                    <a:pt x="619856" y="27940"/>
                  </a:lnTo>
                  <a:lnTo>
                    <a:pt x="581048" y="13970"/>
                  </a:lnTo>
                  <a:lnTo>
                    <a:pt x="536053" y="3810"/>
                  </a:lnTo>
                  <a:lnTo>
                    <a:pt x="486008" y="0"/>
                  </a:lnTo>
                  <a:close/>
                </a:path>
                <a:path extrusionOk="0" h="786129" w="690245">
                  <a:moveTo>
                    <a:pt x="620657" y="601980"/>
                  </a:moveTo>
                  <a:lnTo>
                    <a:pt x="589479" y="601980"/>
                  </a:lnTo>
                  <a:lnTo>
                    <a:pt x="594547" y="603250"/>
                  </a:lnTo>
                  <a:lnTo>
                    <a:pt x="600264" y="604520"/>
                  </a:lnTo>
                  <a:lnTo>
                    <a:pt x="610096" y="604520"/>
                  </a:lnTo>
                  <a:lnTo>
                    <a:pt x="620657" y="601980"/>
                  </a:lnTo>
                  <a:close/>
                </a:path>
                <a:path extrusionOk="0" h="786129" w="690245">
                  <a:moveTo>
                    <a:pt x="116436" y="461010"/>
                  </a:moveTo>
                  <a:lnTo>
                    <a:pt x="73934" y="461010"/>
                  </a:lnTo>
                  <a:lnTo>
                    <a:pt x="73934" y="562610"/>
                  </a:lnTo>
                  <a:lnTo>
                    <a:pt x="120538" y="562610"/>
                  </a:lnTo>
                  <a:lnTo>
                    <a:pt x="116436" y="523240"/>
                  </a:lnTo>
                  <a:lnTo>
                    <a:pt x="116436" y="461010"/>
                  </a:lnTo>
                  <a:close/>
                </a:path>
                <a:path extrusionOk="0" h="786129" w="690245">
                  <a:moveTo>
                    <a:pt x="672331" y="461010"/>
                  </a:moveTo>
                  <a:lnTo>
                    <a:pt x="612955" y="461010"/>
                  </a:lnTo>
                  <a:lnTo>
                    <a:pt x="618044" y="462280"/>
                  </a:lnTo>
                  <a:lnTo>
                    <a:pt x="625339" y="464820"/>
                  </a:lnTo>
                  <a:lnTo>
                    <a:pt x="631239" y="471170"/>
                  </a:lnTo>
                  <a:lnTo>
                    <a:pt x="635298" y="477520"/>
                  </a:lnTo>
                  <a:lnTo>
                    <a:pt x="637069" y="486410"/>
                  </a:lnTo>
                  <a:lnTo>
                    <a:pt x="637383" y="487680"/>
                  </a:lnTo>
                  <a:lnTo>
                    <a:pt x="637383" y="535940"/>
                  </a:lnTo>
                  <a:lnTo>
                    <a:pt x="635172" y="546100"/>
                  </a:lnTo>
                  <a:lnTo>
                    <a:pt x="629213" y="554990"/>
                  </a:lnTo>
                  <a:lnTo>
                    <a:pt x="620518" y="561340"/>
                  </a:lnTo>
                  <a:lnTo>
                    <a:pt x="610096" y="562610"/>
                  </a:lnTo>
                  <a:lnTo>
                    <a:pt x="672654" y="562610"/>
                  </a:lnTo>
                  <a:lnTo>
                    <a:pt x="678000" y="535940"/>
                  </a:lnTo>
                  <a:lnTo>
                    <a:pt x="678000" y="487680"/>
                  </a:lnTo>
                  <a:lnTo>
                    <a:pt x="676719" y="474980"/>
                  </a:lnTo>
                  <a:lnTo>
                    <a:pt x="672996" y="462280"/>
                  </a:lnTo>
                  <a:lnTo>
                    <a:pt x="672331" y="461010"/>
                  </a:lnTo>
                  <a:close/>
                </a:path>
                <a:path extrusionOk="0" h="786129" w="690245">
                  <a:moveTo>
                    <a:pt x="167188" y="256540"/>
                  </a:moveTo>
                  <a:lnTo>
                    <a:pt x="147646" y="256540"/>
                  </a:lnTo>
                  <a:lnTo>
                    <a:pt x="133380" y="259080"/>
                  </a:lnTo>
                  <a:lnTo>
                    <a:pt x="126603" y="261620"/>
                  </a:lnTo>
                  <a:lnTo>
                    <a:pt x="119638" y="264160"/>
                  </a:lnTo>
                  <a:lnTo>
                    <a:pt x="85264" y="295910"/>
                  </a:lnTo>
                  <a:lnTo>
                    <a:pt x="73296" y="331470"/>
                  </a:lnTo>
                  <a:lnTo>
                    <a:pt x="73296" y="419100"/>
                  </a:lnTo>
                  <a:lnTo>
                    <a:pt x="62835" y="419100"/>
                  </a:lnTo>
                  <a:lnTo>
                    <a:pt x="58061" y="420370"/>
                  </a:lnTo>
                  <a:lnTo>
                    <a:pt x="52982" y="421640"/>
                  </a:lnTo>
                  <a:lnTo>
                    <a:pt x="116436" y="421640"/>
                  </a:lnTo>
                  <a:lnTo>
                    <a:pt x="116436" y="325120"/>
                  </a:lnTo>
                  <a:lnTo>
                    <a:pt x="121876" y="314960"/>
                  </a:lnTo>
                  <a:lnTo>
                    <a:pt x="130202" y="306070"/>
                  </a:lnTo>
                  <a:lnTo>
                    <a:pt x="140849" y="299720"/>
                  </a:lnTo>
                  <a:lnTo>
                    <a:pt x="153251" y="297180"/>
                  </a:lnTo>
                  <a:lnTo>
                    <a:pt x="354072" y="297180"/>
                  </a:lnTo>
                  <a:lnTo>
                    <a:pt x="291942" y="295910"/>
                  </a:lnTo>
                  <a:lnTo>
                    <a:pt x="239894" y="288290"/>
                  </a:lnTo>
                  <a:lnTo>
                    <a:pt x="199565" y="275590"/>
                  </a:lnTo>
                  <a:lnTo>
                    <a:pt x="172591" y="260350"/>
                  </a:lnTo>
                  <a:lnTo>
                    <a:pt x="167188" y="256540"/>
                  </a:lnTo>
                  <a:close/>
                </a:path>
                <a:path extrusionOk="0" h="786129" w="690245">
                  <a:moveTo>
                    <a:pt x="615499" y="419100"/>
                  </a:moveTo>
                  <a:lnTo>
                    <a:pt x="602808" y="419100"/>
                  </a:lnTo>
                  <a:lnTo>
                    <a:pt x="601217" y="420370"/>
                  </a:lnTo>
                  <a:lnTo>
                    <a:pt x="618044" y="420370"/>
                  </a:lnTo>
                  <a:lnTo>
                    <a:pt x="615499" y="419100"/>
                  </a:lnTo>
                  <a:close/>
                </a:path>
                <a:path extrusionOk="0" h="786129" w="690245">
                  <a:moveTo>
                    <a:pt x="640846" y="40640"/>
                  </a:moveTo>
                  <a:lnTo>
                    <a:pt x="441160" y="40640"/>
                  </a:lnTo>
                  <a:lnTo>
                    <a:pt x="498310" y="41910"/>
                  </a:lnTo>
                  <a:lnTo>
                    <a:pt x="549797" y="48260"/>
                  </a:lnTo>
                  <a:lnTo>
                    <a:pt x="593247" y="60960"/>
                  </a:lnTo>
                  <a:lnTo>
                    <a:pt x="626284" y="80010"/>
                  </a:lnTo>
                  <a:lnTo>
                    <a:pt x="648482" y="111760"/>
                  </a:lnTo>
                  <a:lnTo>
                    <a:pt x="648549" y="121920"/>
                  </a:lnTo>
                  <a:lnTo>
                    <a:pt x="646382" y="130810"/>
                  </a:lnTo>
                  <a:lnTo>
                    <a:pt x="642014" y="140970"/>
                  </a:lnTo>
                  <a:lnTo>
                    <a:pt x="635478" y="151130"/>
                  </a:lnTo>
                  <a:lnTo>
                    <a:pt x="617405" y="176530"/>
                  </a:lnTo>
                  <a:lnTo>
                    <a:pt x="614546" y="180340"/>
                  </a:lnTo>
                  <a:lnTo>
                    <a:pt x="623740" y="181610"/>
                  </a:lnTo>
                  <a:lnTo>
                    <a:pt x="638650" y="182880"/>
                  </a:lnTo>
                  <a:lnTo>
                    <a:pt x="638022" y="186690"/>
                  </a:lnTo>
                  <a:lnTo>
                    <a:pt x="635478" y="193040"/>
                  </a:lnTo>
                  <a:lnTo>
                    <a:pt x="635478" y="194310"/>
                  </a:lnTo>
                  <a:lnTo>
                    <a:pt x="633247" y="201930"/>
                  </a:lnTo>
                  <a:lnTo>
                    <a:pt x="629781" y="208280"/>
                  </a:lnTo>
                  <a:lnTo>
                    <a:pt x="625331" y="214630"/>
                  </a:lnTo>
                  <a:lnTo>
                    <a:pt x="621520" y="220980"/>
                  </a:lnTo>
                  <a:lnTo>
                    <a:pt x="616766" y="227330"/>
                  </a:lnTo>
                  <a:lnTo>
                    <a:pt x="611363" y="231140"/>
                  </a:lnTo>
                  <a:lnTo>
                    <a:pt x="614546" y="238760"/>
                  </a:lnTo>
                  <a:lnTo>
                    <a:pt x="616766" y="245110"/>
                  </a:lnTo>
                  <a:lnTo>
                    <a:pt x="617719" y="252730"/>
                  </a:lnTo>
                  <a:lnTo>
                    <a:pt x="618044" y="256540"/>
                  </a:lnTo>
                  <a:lnTo>
                    <a:pt x="618044" y="420370"/>
                  </a:lnTo>
                  <a:lnTo>
                    <a:pt x="658953" y="420370"/>
                  </a:lnTo>
                  <a:lnTo>
                    <a:pt x="658888" y="252730"/>
                  </a:lnTo>
                  <a:lnTo>
                    <a:pt x="658629" y="247650"/>
                  </a:lnTo>
                  <a:lnTo>
                    <a:pt x="657362" y="241300"/>
                  </a:lnTo>
                  <a:lnTo>
                    <a:pt x="667422" y="223520"/>
                  </a:lnTo>
                  <a:lnTo>
                    <a:pt x="675016" y="204470"/>
                  </a:lnTo>
                  <a:lnTo>
                    <a:pt x="679814" y="185420"/>
                  </a:lnTo>
                  <a:lnTo>
                    <a:pt x="681388" y="165100"/>
                  </a:lnTo>
                  <a:lnTo>
                    <a:pt x="681487" y="153670"/>
                  </a:lnTo>
                  <a:lnTo>
                    <a:pt x="685886" y="142240"/>
                  </a:lnTo>
                  <a:lnTo>
                    <a:pt x="688623" y="129540"/>
                  </a:lnTo>
                  <a:lnTo>
                    <a:pt x="689694" y="118110"/>
                  </a:lnTo>
                  <a:lnTo>
                    <a:pt x="689099" y="106680"/>
                  </a:lnTo>
                  <a:lnTo>
                    <a:pt x="684890" y="90170"/>
                  </a:lnTo>
                  <a:lnTo>
                    <a:pt x="677115" y="74930"/>
                  </a:lnTo>
                  <a:lnTo>
                    <a:pt x="665893" y="59690"/>
                  </a:lnTo>
                  <a:lnTo>
                    <a:pt x="651341" y="46990"/>
                  </a:lnTo>
                  <a:lnTo>
                    <a:pt x="640846" y="40640"/>
                  </a:lnTo>
                  <a:close/>
                </a:path>
                <a:path extrusionOk="0" h="786129" w="690245">
                  <a:moveTo>
                    <a:pt x="588526" y="247650"/>
                  </a:moveTo>
                  <a:lnTo>
                    <a:pt x="582495" y="250190"/>
                  </a:lnTo>
                  <a:lnTo>
                    <a:pt x="576160" y="252730"/>
                  </a:lnTo>
                  <a:lnTo>
                    <a:pt x="569490" y="254000"/>
                  </a:lnTo>
                  <a:lnTo>
                    <a:pt x="569165" y="254000"/>
                  </a:lnTo>
                  <a:lnTo>
                    <a:pt x="555836" y="256540"/>
                  </a:lnTo>
                  <a:lnTo>
                    <a:pt x="514298" y="256540"/>
                  </a:lnTo>
                  <a:lnTo>
                    <a:pt x="509848" y="259080"/>
                  </a:lnTo>
                  <a:lnTo>
                    <a:pt x="508570" y="260350"/>
                  </a:lnTo>
                  <a:lnTo>
                    <a:pt x="507303" y="260350"/>
                  </a:lnTo>
                  <a:lnTo>
                    <a:pt x="438338" y="284480"/>
                  </a:lnTo>
                  <a:lnTo>
                    <a:pt x="397705" y="292100"/>
                  </a:lnTo>
                  <a:lnTo>
                    <a:pt x="354072" y="297180"/>
                  </a:lnTo>
                  <a:lnTo>
                    <a:pt x="153251" y="297180"/>
                  </a:lnTo>
                  <a:lnTo>
                    <a:pt x="190719" y="316230"/>
                  </a:lnTo>
                  <a:lnTo>
                    <a:pt x="238661" y="330200"/>
                  </a:lnTo>
                  <a:lnTo>
                    <a:pt x="294580" y="336550"/>
                  </a:lnTo>
                  <a:lnTo>
                    <a:pt x="355978" y="337820"/>
                  </a:lnTo>
                  <a:lnTo>
                    <a:pt x="403522" y="332740"/>
                  </a:lnTo>
                  <a:lnTo>
                    <a:pt x="448181" y="325120"/>
                  </a:lnTo>
                  <a:lnTo>
                    <a:pt x="488617" y="312420"/>
                  </a:lnTo>
                  <a:lnTo>
                    <a:pt x="523491" y="298450"/>
                  </a:lnTo>
                  <a:lnTo>
                    <a:pt x="599721" y="298450"/>
                  </a:lnTo>
                  <a:lnTo>
                    <a:pt x="592641" y="260350"/>
                  </a:lnTo>
                  <a:lnTo>
                    <a:pt x="590756" y="254000"/>
                  </a:lnTo>
                  <a:lnTo>
                    <a:pt x="588526" y="24765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42">
                <a:solidFill>
                  <a:schemeClr val="dk1"/>
                </a:solidFill>
                <a:latin typeface="Calibri"/>
                <a:ea typeface="Calibri"/>
                <a:cs typeface="Calibri"/>
                <a:sym typeface="Calibri"/>
              </a:endParaRPr>
            </a:p>
          </p:txBody>
        </p:sp>
      </p:grpSp>
      <p:pic>
        <p:nvPicPr>
          <p:cNvPr id="386" name="Google Shape;386;p37"/>
          <p:cNvPicPr preferRelativeResize="0"/>
          <p:nvPr/>
        </p:nvPicPr>
        <p:blipFill rotWithShape="1">
          <a:blip r:embed="rId10">
            <a:alphaModFix/>
          </a:blip>
          <a:srcRect b="0" l="0" r="0" t="0"/>
          <a:stretch/>
        </p:blipFill>
        <p:spPr>
          <a:xfrm>
            <a:off x="4505925" y="3992775"/>
            <a:ext cx="3575875" cy="731100"/>
          </a:xfrm>
          <a:prstGeom prst="rect">
            <a:avLst/>
          </a:prstGeom>
          <a:noFill/>
          <a:ln>
            <a:noFill/>
          </a:ln>
        </p:spPr>
      </p:pic>
      <p:sp>
        <p:nvSpPr>
          <p:cNvPr id="387" name="Google Shape;387;p37"/>
          <p:cNvSpPr/>
          <p:nvPr/>
        </p:nvSpPr>
        <p:spPr>
          <a:xfrm>
            <a:off x="4505959" y="3992777"/>
            <a:ext cx="210820" cy="208892"/>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1" y="436387"/>
                </a:lnTo>
                <a:lnTo>
                  <a:pt x="185680" y="420827"/>
                </a:lnTo>
                <a:lnTo>
                  <a:pt x="227813" y="401528"/>
                </a:lnTo>
                <a:lnTo>
                  <a:pt x="267831" y="378692"/>
                </a:lnTo>
                <a:lnTo>
                  <a:pt x="305533" y="352520"/>
                </a:lnTo>
                <a:lnTo>
                  <a:pt x="340717" y="323213"/>
                </a:lnTo>
                <a:lnTo>
                  <a:pt x="373184" y="290972"/>
                </a:lnTo>
                <a:lnTo>
                  <a:pt x="402732" y="255998"/>
                </a:lnTo>
                <a:lnTo>
                  <a:pt x="429161" y="218491"/>
                </a:lnTo>
                <a:lnTo>
                  <a:pt x="452271" y="178652"/>
                </a:lnTo>
                <a:lnTo>
                  <a:pt x="471861" y="136683"/>
                </a:lnTo>
                <a:lnTo>
                  <a:pt x="487730" y="92784"/>
                </a:lnTo>
                <a:lnTo>
                  <a:pt x="499677" y="47156"/>
                </a:lnTo>
                <a:lnTo>
                  <a:pt x="507502" y="0"/>
                </a:lnTo>
                <a:close/>
              </a:path>
            </a:pathLst>
          </a:custGeom>
          <a:solidFill>
            <a:srgbClr val="5C378A">
              <a:alpha val="596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388" name="Google Shape;388;p37"/>
          <p:cNvPicPr preferRelativeResize="0"/>
          <p:nvPr/>
        </p:nvPicPr>
        <p:blipFill rotWithShape="1">
          <a:blip r:embed="rId11">
            <a:alphaModFix/>
          </a:blip>
          <a:srcRect b="0" l="0" r="0" t="0"/>
          <a:stretch/>
        </p:blipFill>
        <p:spPr>
          <a:xfrm>
            <a:off x="4321540" y="3767406"/>
            <a:ext cx="360152" cy="393559"/>
          </a:xfrm>
          <a:prstGeom prst="rect">
            <a:avLst/>
          </a:prstGeom>
          <a:noFill/>
          <a:ln>
            <a:noFill/>
          </a:ln>
        </p:spPr>
      </p:pic>
      <p:sp>
        <p:nvSpPr>
          <p:cNvPr id="389" name="Google Shape;389;p37"/>
          <p:cNvSpPr/>
          <p:nvPr/>
        </p:nvSpPr>
        <p:spPr>
          <a:xfrm>
            <a:off x="4403048" y="3847168"/>
            <a:ext cx="196589" cy="234318"/>
          </a:xfrm>
          <a:custGeom>
            <a:rect b="b" l="l" r="r" t="t"/>
            <a:pathLst>
              <a:path extrusionOk="0" h="514984" w="473709">
                <a:moveTo>
                  <a:pt x="61506" y="210883"/>
                </a:moveTo>
                <a:lnTo>
                  <a:pt x="54533" y="203923"/>
                </a:lnTo>
                <a:lnTo>
                  <a:pt x="45948" y="203923"/>
                </a:lnTo>
                <a:lnTo>
                  <a:pt x="6959" y="203923"/>
                </a:lnTo>
                <a:lnTo>
                  <a:pt x="0" y="210883"/>
                </a:lnTo>
                <a:lnTo>
                  <a:pt x="0" y="228041"/>
                </a:lnTo>
                <a:lnTo>
                  <a:pt x="6959" y="235000"/>
                </a:lnTo>
                <a:lnTo>
                  <a:pt x="54546" y="235000"/>
                </a:lnTo>
                <a:lnTo>
                  <a:pt x="61506" y="228041"/>
                </a:lnTo>
                <a:lnTo>
                  <a:pt x="61506" y="210883"/>
                </a:lnTo>
                <a:close/>
              </a:path>
              <a:path extrusionOk="0" h="514984" w="473709">
                <a:moveTo>
                  <a:pt x="131241" y="91859"/>
                </a:moveTo>
                <a:lnTo>
                  <a:pt x="97548" y="58191"/>
                </a:lnTo>
                <a:lnTo>
                  <a:pt x="87706" y="58191"/>
                </a:lnTo>
                <a:lnTo>
                  <a:pt x="75565" y="70332"/>
                </a:lnTo>
                <a:lnTo>
                  <a:pt x="75565" y="80175"/>
                </a:lnTo>
                <a:lnTo>
                  <a:pt x="103162" y="107772"/>
                </a:lnTo>
                <a:lnTo>
                  <a:pt x="106197" y="110807"/>
                </a:lnTo>
                <a:lnTo>
                  <a:pt x="110172" y="112318"/>
                </a:lnTo>
                <a:lnTo>
                  <a:pt x="118148" y="112318"/>
                </a:lnTo>
                <a:lnTo>
                  <a:pt x="122123" y="110807"/>
                </a:lnTo>
                <a:lnTo>
                  <a:pt x="131241" y="101701"/>
                </a:lnTo>
                <a:lnTo>
                  <a:pt x="131241" y="91859"/>
                </a:lnTo>
                <a:close/>
              </a:path>
              <a:path extrusionOk="0" h="514984" w="473709">
                <a:moveTo>
                  <a:pt x="252374" y="6959"/>
                </a:moveTo>
                <a:lnTo>
                  <a:pt x="245414" y="0"/>
                </a:lnTo>
                <a:lnTo>
                  <a:pt x="228244" y="0"/>
                </a:lnTo>
                <a:lnTo>
                  <a:pt x="221297" y="6959"/>
                </a:lnTo>
                <a:lnTo>
                  <a:pt x="221297" y="54546"/>
                </a:lnTo>
                <a:lnTo>
                  <a:pt x="228244" y="61506"/>
                </a:lnTo>
                <a:lnTo>
                  <a:pt x="236829" y="61506"/>
                </a:lnTo>
                <a:lnTo>
                  <a:pt x="245414" y="61506"/>
                </a:lnTo>
                <a:lnTo>
                  <a:pt x="252374" y="54546"/>
                </a:lnTo>
                <a:lnTo>
                  <a:pt x="252374" y="6959"/>
                </a:lnTo>
                <a:close/>
              </a:path>
              <a:path extrusionOk="0" h="514984" w="473709">
                <a:moveTo>
                  <a:pt x="294767" y="490461"/>
                </a:moveTo>
                <a:lnTo>
                  <a:pt x="287807" y="483501"/>
                </a:lnTo>
                <a:lnTo>
                  <a:pt x="279222" y="483501"/>
                </a:lnTo>
                <a:lnTo>
                  <a:pt x="185851" y="483501"/>
                </a:lnTo>
                <a:lnTo>
                  <a:pt x="178892" y="490461"/>
                </a:lnTo>
                <a:lnTo>
                  <a:pt x="178892" y="507631"/>
                </a:lnTo>
                <a:lnTo>
                  <a:pt x="185851" y="514591"/>
                </a:lnTo>
                <a:lnTo>
                  <a:pt x="287807" y="514591"/>
                </a:lnTo>
                <a:lnTo>
                  <a:pt x="294767" y="507631"/>
                </a:lnTo>
                <a:lnTo>
                  <a:pt x="294767" y="490461"/>
                </a:lnTo>
                <a:close/>
              </a:path>
              <a:path extrusionOk="0" h="514984" w="473709">
                <a:moveTo>
                  <a:pt x="394081" y="251206"/>
                </a:moveTo>
                <a:lnTo>
                  <a:pt x="391058" y="220256"/>
                </a:lnTo>
                <a:lnTo>
                  <a:pt x="382168" y="190931"/>
                </a:lnTo>
                <a:lnTo>
                  <a:pt x="367690" y="163906"/>
                </a:lnTo>
                <a:lnTo>
                  <a:pt x="362953" y="158165"/>
                </a:lnTo>
                <a:lnTo>
                  <a:pt x="362953" y="251206"/>
                </a:lnTo>
                <a:lnTo>
                  <a:pt x="360705" y="275094"/>
                </a:lnTo>
                <a:lnTo>
                  <a:pt x="354050" y="297840"/>
                </a:lnTo>
                <a:lnTo>
                  <a:pt x="343192" y="318884"/>
                </a:lnTo>
                <a:lnTo>
                  <a:pt x="328345" y="337705"/>
                </a:lnTo>
                <a:lnTo>
                  <a:pt x="315366" y="353961"/>
                </a:lnTo>
                <a:lnTo>
                  <a:pt x="305854" y="371754"/>
                </a:lnTo>
                <a:lnTo>
                  <a:pt x="300012" y="390626"/>
                </a:lnTo>
                <a:lnTo>
                  <a:pt x="298030" y="410146"/>
                </a:lnTo>
                <a:lnTo>
                  <a:pt x="298030" y="424357"/>
                </a:lnTo>
                <a:lnTo>
                  <a:pt x="297256" y="425145"/>
                </a:lnTo>
                <a:lnTo>
                  <a:pt x="176403" y="425145"/>
                </a:lnTo>
                <a:lnTo>
                  <a:pt x="175615" y="424357"/>
                </a:lnTo>
                <a:lnTo>
                  <a:pt x="175615" y="410146"/>
                </a:lnTo>
                <a:lnTo>
                  <a:pt x="173621" y="390626"/>
                </a:lnTo>
                <a:lnTo>
                  <a:pt x="167779" y="371754"/>
                </a:lnTo>
                <a:lnTo>
                  <a:pt x="158280" y="353961"/>
                </a:lnTo>
                <a:lnTo>
                  <a:pt x="145288" y="337705"/>
                </a:lnTo>
                <a:lnTo>
                  <a:pt x="130454" y="318884"/>
                </a:lnTo>
                <a:lnTo>
                  <a:pt x="119595" y="297840"/>
                </a:lnTo>
                <a:lnTo>
                  <a:pt x="112915" y="275094"/>
                </a:lnTo>
                <a:lnTo>
                  <a:pt x="110655" y="251206"/>
                </a:lnTo>
                <a:lnTo>
                  <a:pt x="113080" y="226364"/>
                </a:lnTo>
                <a:lnTo>
                  <a:pt x="131838" y="181152"/>
                </a:lnTo>
                <a:lnTo>
                  <a:pt x="166928" y="146088"/>
                </a:lnTo>
                <a:lnTo>
                  <a:pt x="211937" y="127457"/>
                </a:lnTo>
                <a:lnTo>
                  <a:pt x="236626" y="125031"/>
                </a:lnTo>
                <a:lnTo>
                  <a:pt x="236791" y="125056"/>
                </a:lnTo>
                <a:lnTo>
                  <a:pt x="236956" y="125031"/>
                </a:lnTo>
                <a:lnTo>
                  <a:pt x="285127" y="134543"/>
                </a:lnTo>
                <a:lnTo>
                  <a:pt x="325907" y="161874"/>
                </a:lnTo>
                <a:lnTo>
                  <a:pt x="353390" y="202831"/>
                </a:lnTo>
                <a:lnTo>
                  <a:pt x="362953" y="251206"/>
                </a:lnTo>
                <a:lnTo>
                  <a:pt x="362953" y="158165"/>
                </a:lnTo>
                <a:lnTo>
                  <a:pt x="329819" y="125031"/>
                </a:lnTo>
                <a:lnTo>
                  <a:pt x="267881" y="96977"/>
                </a:lnTo>
                <a:lnTo>
                  <a:pt x="237134" y="93967"/>
                </a:lnTo>
                <a:lnTo>
                  <a:pt x="236601" y="93967"/>
                </a:lnTo>
                <a:lnTo>
                  <a:pt x="176644" y="105816"/>
                </a:lnTo>
                <a:lnTo>
                  <a:pt x="125780" y="139877"/>
                </a:lnTo>
                <a:lnTo>
                  <a:pt x="91516" y="190931"/>
                </a:lnTo>
                <a:lnTo>
                  <a:pt x="79578" y="251206"/>
                </a:lnTo>
                <a:lnTo>
                  <a:pt x="82423" y="281038"/>
                </a:lnTo>
                <a:lnTo>
                  <a:pt x="90754" y="309422"/>
                </a:lnTo>
                <a:lnTo>
                  <a:pt x="104330" y="335699"/>
                </a:lnTo>
                <a:lnTo>
                  <a:pt x="122859" y="359206"/>
                </a:lnTo>
                <a:lnTo>
                  <a:pt x="132156" y="370789"/>
                </a:lnTo>
                <a:lnTo>
                  <a:pt x="138950" y="383349"/>
                </a:lnTo>
                <a:lnTo>
                  <a:pt x="143129" y="396582"/>
                </a:lnTo>
                <a:lnTo>
                  <a:pt x="144538" y="410146"/>
                </a:lnTo>
                <a:lnTo>
                  <a:pt x="144551" y="423430"/>
                </a:lnTo>
                <a:lnTo>
                  <a:pt x="147129" y="436194"/>
                </a:lnTo>
                <a:lnTo>
                  <a:pt x="154178" y="446620"/>
                </a:lnTo>
                <a:lnTo>
                  <a:pt x="164604" y="453656"/>
                </a:lnTo>
                <a:lnTo>
                  <a:pt x="177355" y="456234"/>
                </a:lnTo>
                <a:lnTo>
                  <a:pt x="296316" y="456234"/>
                </a:lnTo>
                <a:lnTo>
                  <a:pt x="328777" y="425145"/>
                </a:lnTo>
                <a:lnTo>
                  <a:pt x="329133" y="410146"/>
                </a:lnTo>
                <a:lnTo>
                  <a:pt x="330542" y="396570"/>
                </a:lnTo>
                <a:lnTo>
                  <a:pt x="334733" y="383336"/>
                </a:lnTo>
                <a:lnTo>
                  <a:pt x="341528" y="370776"/>
                </a:lnTo>
                <a:lnTo>
                  <a:pt x="350824" y="359194"/>
                </a:lnTo>
                <a:lnTo>
                  <a:pt x="369354" y="335686"/>
                </a:lnTo>
                <a:lnTo>
                  <a:pt x="382917" y="309410"/>
                </a:lnTo>
                <a:lnTo>
                  <a:pt x="391248" y="281038"/>
                </a:lnTo>
                <a:lnTo>
                  <a:pt x="394081" y="251206"/>
                </a:lnTo>
                <a:close/>
              </a:path>
              <a:path extrusionOk="0" h="514984" w="473709">
                <a:moveTo>
                  <a:pt x="398119" y="70332"/>
                </a:moveTo>
                <a:lnTo>
                  <a:pt x="385965" y="58204"/>
                </a:lnTo>
                <a:lnTo>
                  <a:pt x="376097" y="58204"/>
                </a:lnTo>
                <a:lnTo>
                  <a:pt x="370039" y="64274"/>
                </a:lnTo>
                <a:lnTo>
                  <a:pt x="342442" y="91846"/>
                </a:lnTo>
                <a:lnTo>
                  <a:pt x="342442" y="101688"/>
                </a:lnTo>
                <a:lnTo>
                  <a:pt x="351548" y="110794"/>
                </a:lnTo>
                <a:lnTo>
                  <a:pt x="355536" y="112306"/>
                </a:lnTo>
                <a:lnTo>
                  <a:pt x="363512" y="112306"/>
                </a:lnTo>
                <a:lnTo>
                  <a:pt x="367487" y="110794"/>
                </a:lnTo>
                <a:lnTo>
                  <a:pt x="398119" y="80175"/>
                </a:lnTo>
                <a:lnTo>
                  <a:pt x="398119" y="70332"/>
                </a:lnTo>
                <a:close/>
              </a:path>
              <a:path extrusionOk="0" h="514984" w="473709">
                <a:moveTo>
                  <a:pt x="473659" y="210883"/>
                </a:moveTo>
                <a:lnTo>
                  <a:pt x="466725" y="203923"/>
                </a:lnTo>
                <a:lnTo>
                  <a:pt x="458127" y="203923"/>
                </a:lnTo>
                <a:lnTo>
                  <a:pt x="419112" y="203923"/>
                </a:lnTo>
                <a:lnTo>
                  <a:pt x="412153" y="210883"/>
                </a:lnTo>
                <a:lnTo>
                  <a:pt x="412153" y="228041"/>
                </a:lnTo>
                <a:lnTo>
                  <a:pt x="419112" y="235000"/>
                </a:lnTo>
                <a:lnTo>
                  <a:pt x="466712" y="235000"/>
                </a:lnTo>
                <a:lnTo>
                  <a:pt x="473659" y="228041"/>
                </a:lnTo>
                <a:lnTo>
                  <a:pt x="473659" y="21088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390" name="Google Shape;390;p37"/>
          <p:cNvSpPr txBox="1"/>
          <p:nvPr/>
        </p:nvSpPr>
        <p:spPr>
          <a:xfrm>
            <a:off x="4587603" y="4088550"/>
            <a:ext cx="3406800" cy="546000"/>
          </a:xfrm>
          <a:prstGeom prst="rect">
            <a:avLst/>
          </a:prstGeom>
          <a:noFill/>
          <a:ln>
            <a:noFill/>
          </a:ln>
        </p:spPr>
        <p:txBody>
          <a:bodyPr anchorCtr="0" anchor="t" bIns="0" lIns="0" spcFirstLastPara="1" rIns="0" wrap="square" tIns="42450">
            <a:spAutoFit/>
          </a:bodyPr>
          <a:lstStyle/>
          <a:p>
            <a:pPr indent="0" lvl="0" marL="12700" marR="0" rtl="0" algn="l">
              <a:lnSpc>
                <a:spcPct val="100000"/>
              </a:lnSpc>
              <a:spcBef>
                <a:spcPts val="0"/>
              </a:spcBef>
              <a:spcAft>
                <a:spcPts val="0"/>
              </a:spcAft>
              <a:buNone/>
            </a:pPr>
            <a:r>
              <a:rPr b="1" lang="en" sz="1000">
                <a:solidFill>
                  <a:srgbClr val="FAAF40"/>
                </a:solidFill>
                <a:latin typeface="Montserrat"/>
                <a:ea typeface="Montserrat"/>
                <a:cs typeface="Montserrat"/>
                <a:sym typeface="Montserrat"/>
              </a:rPr>
              <a:t>FUN FACT</a:t>
            </a:r>
            <a:endParaRPr sz="1000">
              <a:solidFill>
                <a:schemeClr val="dk1"/>
              </a:solidFill>
              <a:latin typeface="Montserrat"/>
              <a:ea typeface="Montserrat"/>
              <a:cs typeface="Montserrat"/>
              <a:sym typeface="Montserrat"/>
            </a:endParaRPr>
          </a:p>
          <a:p>
            <a:pPr indent="0" lvl="0" marL="0" marR="0" rtl="0" algn="l">
              <a:lnSpc>
                <a:spcPct val="101800"/>
              </a:lnSpc>
              <a:spcBef>
                <a:spcPts val="300"/>
              </a:spcBef>
              <a:spcAft>
                <a:spcPts val="0"/>
              </a:spcAft>
              <a:buNone/>
            </a:pPr>
            <a:r>
              <a:rPr lang="en" sz="1000">
                <a:solidFill>
                  <a:srgbClr val="FFFFFF"/>
                </a:solidFill>
                <a:latin typeface="Montserrat"/>
                <a:ea typeface="Montserrat"/>
                <a:cs typeface="Montserrat"/>
                <a:sym typeface="Montserrat"/>
              </a:rPr>
              <a:t>Cowry shells were  accepted as legal  tender in some  parts of Africa until  the 20th century.</a:t>
            </a:r>
            <a:endParaRPr sz="1000">
              <a:solidFill>
                <a:schemeClr val="dk1"/>
              </a:solidFill>
              <a:latin typeface="Montserrat"/>
              <a:ea typeface="Montserrat"/>
              <a:cs typeface="Montserrat"/>
              <a:sym typeface="Montserrat"/>
            </a:endParaRPr>
          </a:p>
        </p:txBody>
      </p:sp>
      <p:sp>
        <p:nvSpPr>
          <p:cNvPr id="391" name="Google Shape;391;p37"/>
          <p:cNvSpPr/>
          <p:nvPr/>
        </p:nvSpPr>
        <p:spPr>
          <a:xfrm>
            <a:off x="6135177" y="3301710"/>
            <a:ext cx="178887" cy="98193"/>
          </a:xfrm>
          <a:custGeom>
            <a:rect b="b" l="l" r="r" t="t"/>
            <a:pathLst>
              <a:path extrusionOk="0" h="232409" w="461645">
                <a:moveTo>
                  <a:pt x="230799" y="0"/>
                </a:moveTo>
                <a:lnTo>
                  <a:pt x="0" y="231951"/>
                </a:lnTo>
                <a:lnTo>
                  <a:pt x="461588" y="231951"/>
                </a:lnTo>
                <a:lnTo>
                  <a:pt x="230799" y="0"/>
                </a:lnTo>
                <a:close/>
              </a:path>
            </a:pathLst>
          </a:custGeom>
          <a:solidFill>
            <a:srgbClr val="F9AE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741">
              <a:solidFill>
                <a:schemeClr val="dk1"/>
              </a:solidFill>
              <a:latin typeface="Calibri"/>
              <a:ea typeface="Calibri"/>
              <a:cs typeface="Calibri"/>
              <a:sym typeface="Calibri"/>
            </a:endParaRPr>
          </a:p>
        </p:txBody>
      </p:sp>
      <p:sp>
        <p:nvSpPr>
          <p:cNvPr id="392" name="Google Shape;392;p37"/>
          <p:cNvSpPr txBox="1"/>
          <p:nvPr/>
        </p:nvSpPr>
        <p:spPr>
          <a:xfrm>
            <a:off x="4316550" y="2073731"/>
            <a:ext cx="1645500" cy="161400"/>
          </a:xfrm>
          <a:prstGeom prst="rect">
            <a:avLst/>
          </a:prstGeom>
          <a:noFill/>
          <a:ln>
            <a:noFill/>
          </a:ln>
        </p:spPr>
        <p:txBody>
          <a:bodyPr anchorCtr="0" anchor="t" bIns="0" lIns="0" spcFirstLastPara="1" rIns="0" wrap="square" tIns="7500">
            <a:spAutoFit/>
          </a:bodyPr>
          <a:lstStyle/>
          <a:p>
            <a:pPr indent="0" lvl="0" marL="0" marR="0" rtl="0" algn="l">
              <a:lnSpc>
                <a:spcPct val="100000"/>
              </a:lnSpc>
              <a:spcBef>
                <a:spcPts val="0"/>
              </a:spcBef>
              <a:spcAft>
                <a:spcPts val="0"/>
              </a:spcAft>
              <a:buNone/>
            </a:pPr>
            <a:r>
              <a:rPr b="1" lang="en" sz="1000">
                <a:solidFill>
                  <a:srgbClr val="57585B"/>
                </a:solidFill>
                <a:latin typeface="Montserrat"/>
                <a:ea typeface="Montserrat"/>
                <a:cs typeface="Montserrat"/>
                <a:sym typeface="Montserrat"/>
              </a:rPr>
              <a:t>Cowry Shells to Coins</a:t>
            </a:r>
            <a:endParaRPr sz="1000">
              <a:solidFill>
                <a:schemeClr val="dk1"/>
              </a:solidFill>
              <a:latin typeface="Montserrat"/>
              <a:ea typeface="Montserrat"/>
              <a:cs typeface="Montserrat"/>
              <a:sym typeface="Montserrat"/>
            </a:endParaRPr>
          </a:p>
        </p:txBody>
      </p:sp>
      <p:grpSp>
        <p:nvGrpSpPr>
          <p:cNvPr id="393" name="Google Shape;393;p37"/>
          <p:cNvGrpSpPr/>
          <p:nvPr/>
        </p:nvGrpSpPr>
        <p:grpSpPr>
          <a:xfrm>
            <a:off x="400173" y="2165552"/>
            <a:ext cx="1937106" cy="2650711"/>
            <a:chOff x="1129594" y="2679181"/>
            <a:chExt cx="3013075" cy="4123054"/>
          </a:xfrm>
        </p:grpSpPr>
        <p:pic>
          <p:nvPicPr>
            <p:cNvPr id="394" name="Google Shape;394;p37"/>
            <p:cNvPicPr preferRelativeResize="0"/>
            <p:nvPr/>
          </p:nvPicPr>
          <p:blipFill rotWithShape="1">
            <a:blip r:embed="rId12">
              <a:alphaModFix/>
            </a:blip>
            <a:srcRect b="0" l="0" r="0" t="0"/>
            <a:stretch/>
          </p:blipFill>
          <p:spPr>
            <a:xfrm>
              <a:off x="1348783" y="2811255"/>
              <a:ext cx="2579133" cy="3891359"/>
            </a:xfrm>
            <a:prstGeom prst="rect">
              <a:avLst/>
            </a:prstGeom>
            <a:noFill/>
            <a:ln>
              <a:noFill/>
            </a:ln>
          </p:spPr>
        </p:pic>
        <p:sp>
          <p:nvSpPr>
            <p:cNvPr id="395" name="Google Shape;395;p37"/>
            <p:cNvSpPr/>
            <p:nvPr/>
          </p:nvSpPr>
          <p:spPr>
            <a:xfrm>
              <a:off x="1129594" y="2679181"/>
              <a:ext cx="3013075" cy="4123054"/>
            </a:xfrm>
            <a:custGeom>
              <a:rect b="b" l="l" r="r" t="t"/>
              <a:pathLst>
                <a:path extrusionOk="0" h="4123054" w="3013075">
                  <a:moveTo>
                    <a:pt x="68134" y="0"/>
                  </a:moveTo>
                  <a:lnTo>
                    <a:pt x="2944664" y="0"/>
                  </a:lnTo>
                  <a:lnTo>
                    <a:pt x="2971181" y="5353"/>
                  </a:lnTo>
                  <a:lnTo>
                    <a:pt x="2992839" y="19954"/>
                  </a:lnTo>
                  <a:lnTo>
                    <a:pt x="3007442" y="41611"/>
                  </a:lnTo>
                  <a:lnTo>
                    <a:pt x="3012798" y="68134"/>
                  </a:lnTo>
                  <a:lnTo>
                    <a:pt x="3012798" y="4054368"/>
                  </a:lnTo>
                  <a:lnTo>
                    <a:pt x="3007442" y="4080884"/>
                  </a:lnTo>
                  <a:lnTo>
                    <a:pt x="2992839" y="4102538"/>
                  </a:lnTo>
                  <a:lnTo>
                    <a:pt x="2971181" y="4117138"/>
                  </a:lnTo>
                  <a:lnTo>
                    <a:pt x="2944664" y="4122492"/>
                  </a:lnTo>
                  <a:lnTo>
                    <a:pt x="68134" y="4122492"/>
                  </a:lnTo>
                  <a:lnTo>
                    <a:pt x="41611" y="4117138"/>
                  </a:lnTo>
                  <a:lnTo>
                    <a:pt x="19954" y="4102538"/>
                  </a:lnTo>
                  <a:lnTo>
                    <a:pt x="5353" y="4080884"/>
                  </a:lnTo>
                  <a:lnTo>
                    <a:pt x="0" y="4054368"/>
                  </a:lnTo>
                  <a:lnTo>
                    <a:pt x="0" y="68134"/>
                  </a:lnTo>
                  <a:lnTo>
                    <a:pt x="5353" y="41611"/>
                  </a:lnTo>
                  <a:lnTo>
                    <a:pt x="19954" y="19954"/>
                  </a:lnTo>
                  <a:lnTo>
                    <a:pt x="41611" y="5353"/>
                  </a:lnTo>
                  <a:lnTo>
                    <a:pt x="68134" y="0"/>
                  </a:lnTo>
                  <a:close/>
                </a:path>
              </a:pathLst>
            </a:custGeom>
            <a:noFill/>
            <a:ln cap="flat" cmpd="sng" w="75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131">
                <a:solidFill>
                  <a:schemeClr val="dk1"/>
                </a:solidFill>
                <a:latin typeface="Calibri"/>
                <a:ea typeface="Calibri"/>
                <a:cs typeface="Calibri"/>
                <a:sym typeface="Calibri"/>
              </a:endParaRPr>
            </a:p>
          </p:txBody>
        </p:sp>
      </p:grpSp>
      <p:sp>
        <p:nvSpPr>
          <p:cNvPr id="396" name="Google Shape;396;p37"/>
          <p:cNvSpPr/>
          <p:nvPr/>
        </p:nvSpPr>
        <p:spPr>
          <a:xfrm>
            <a:off x="4115489" y="1267115"/>
            <a:ext cx="0" cy="3299235"/>
          </a:xfrm>
          <a:custGeom>
            <a:rect b="b" l="l" r="r" t="t"/>
            <a:pathLst>
              <a:path extrusionOk="0" h="7251065" w="120000">
                <a:moveTo>
                  <a:pt x="0" y="0"/>
                </a:moveTo>
                <a:lnTo>
                  <a:pt x="0" y="7250773"/>
                </a:lnTo>
              </a:path>
            </a:pathLst>
          </a:custGeom>
          <a:noFill/>
          <a:ln cap="flat" cmpd="sng" w="14275">
            <a:solidFill>
              <a:srgbClr val="0000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397" name="Google Shape;397;p37" title="Bitkwa-Logo-New.png"/>
          <p:cNvPicPr preferRelativeResize="0"/>
          <p:nvPr/>
        </p:nvPicPr>
        <p:blipFill>
          <a:blip r:embed="rId13">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38"/>
          <p:cNvPicPr preferRelativeResize="0"/>
          <p:nvPr/>
        </p:nvPicPr>
        <p:blipFill rotWithShape="1">
          <a:blip r:embed="rId3">
            <a:alphaModFix/>
          </a:blip>
          <a:srcRect b="0" l="0" r="0" t="0"/>
          <a:stretch/>
        </p:blipFill>
        <p:spPr>
          <a:xfrm>
            <a:off x="8564375" y="4846703"/>
            <a:ext cx="65270" cy="65279"/>
          </a:xfrm>
          <a:prstGeom prst="rect">
            <a:avLst/>
          </a:prstGeom>
          <a:noFill/>
          <a:ln>
            <a:noFill/>
          </a:ln>
        </p:spPr>
      </p:pic>
      <p:sp>
        <p:nvSpPr>
          <p:cNvPr id="403" name="Google Shape;403;p38"/>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06</a:t>
            </a:r>
            <a:endParaRPr/>
          </a:p>
        </p:txBody>
      </p:sp>
      <p:sp>
        <p:nvSpPr>
          <p:cNvPr id="404" name="Google Shape;404;p38"/>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marR="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#3</a:t>
            </a:r>
            <a:endParaRPr sz="1200">
              <a:solidFill>
                <a:schemeClr val="dk1"/>
              </a:solidFill>
              <a:latin typeface="Ubuntu Light"/>
              <a:ea typeface="Ubuntu Light"/>
              <a:cs typeface="Ubuntu Light"/>
              <a:sym typeface="Ubuntu Light"/>
            </a:endParaRPr>
          </a:p>
        </p:txBody>
      </p:sp>
      <p:pic>
        <p:nvPicPr>
          <p:cNvPr id="405" name="Google Shape;405;p38"/>
          <p:cNvPicPr preferRelativeResize="0"/>
          <p:nvPr/>
        </p:nvPicPr>
        <p:blipFill rotWithShape="1">
          <a:blip r:embed="rId4">
            <a:alphaModFix/>
          </a:blip>
          <a:srcRect b="0" l="0" r="0" t="0"/>
          <a:stretch/>
        </p:blipFill>
        <p:spPr>
          <a:xfrm>
            <a:off x="707250" y="1465500"/>
            <a:ext cx="3509424" cy="1974150"/>
          </a:xfrm>
          <a:prstGeom prst="rect">
            <a:avLst/>
          </a:prstGeom>
          <a:noFill/>
          <a:ln>
            <a:noFill/>
          </a:ln>
        </p:spPr>
      </p:pic>
      <p:sp>
        <p:nvSpPr>
          <p:cNvPr id="406" name="Google Shape;406;p38"/>
          <p:cNvSpPr txBox="1"/>
          <p:nvPr/>
        </p:nvSpPr>
        <p:spPr>
          <a:xfrm>
            <a:off x="935863" y="1845825"/>
            <a:ext cx="3052200" cy="1213500"/>
          </a:xfrm>
          <a:prstGeom prst="rect">
            <a:avLst/>
          </a:prstGeom>
          <a:noFill/>
          <a:ln>
            <a:noFill/>
          </a:ln>
        </p:spPr>
        <p:txBody>
          <a:bodyPr anchorCtr="0" anchor="t" bIns="0" lIns="0" spcFirstLastPara="1" rIns="0" wrap="square" tIns="8800">
            <a:spAutoFit/>
          </a:bodyPr>
          <a:lstStyle/>
          <a:p>
            <a:pPr indent="0" lvl="0" marL="0" marR="0" rtl="0" algn="just">
              <a:lnSpc>
                <a:spcPct val="101800"/>
              </a:lnSpc>
              <a:spcBef>
                <a:spcPts val="0"/>
              </a:spcBef>
              <a:spcAft>
                <a:spcPts val="0"/>
              </a:spcAft>
              <a:buNone/>
            </a:pPr>
            <a:r>
              <a:rPr b="1" lang="en" sz="1284">
                <a:solidFill>
                  <a:srgbClr val="F7B318"/>
                </a:solidFill>
                <a:latin typeface="Montserrat"/>
                <a:ea typeface="Montserrat"/>
                <a:cs typeface="Montserrat"/>
                <a:sym typeface="Montserrat"/>
              </a:rPr>
              <a:t>Commodity money </a:t>
            </a:r>
            <a:r>
              <a:rPr lang="en" sz="1284">
                <a:solidFill>
                  <a:srgbClr val="FFFFFF"/>
                </a:solidFill>
                <a:latin typeface="Montserrat"/>
                <a:ea typeface="Montserrat"/>
                <a:cs typeface="Montserrat"/>
                <a:sym typeface="Montserrat"/>
              </a:rPr>
              <a:t>is money made from valuable metal materials like  gold and silver. These have historically been used as a store of value, a  medium of exchange, and in the distant past a unit of account.</a:t>
            </a:r>
            <a:endParaRPr sz="1284">
              <a:solidFill>
                <a:schemeClr val="dk1"/>
              </a:solidFill>
              <a:latin typeface="Montserrat"/>
              <a:ea typeface="Montserrat"/>
              <a:cs typeface="Montserrat"/>
              <a:sym typeface="Montserrat"/>
            </a:endParaRPr>
          </a:p>
        </p:txBody>
      </p:sp>
      <p:grpSp>
        <p:nvGrpSpPr>
          <p:cNvPr id="407" name="Google Shape;407;p38"/>
          <p:cNvGrpSpPr/>
          <p:nvPr/>
        </p:nvGrpSpPr>
        <p:grpSpPr>
          <a:xfrm>
            <a:off x="382321" y="1103161"/>
            <a:ext cx="694686" cy="697266"/>
            <a:chOff x="10266336" y="5081771"/>
            <a:chExt cx="951103" cy="954636"/>
          </a:xfrm>
        </p:grpSpPr>
        <p:sp>
          <p:nvSpPr>
            <p:cNvPr id="408" name="Google Shape;408;p38"/>
            <p:cNvSpPr/>
            <p:nvPr/>
          </p:nvSpPr>
          <p:spPr>
            <a:xfrm>
              <a:off x="10709439" y="5577303"/>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1" y="436387"/>
                  </a:lnTo>
                  <a:lnTo>
                    <a:pt x="185680" y="420827"/>
                  </a:lnTo>
                  <a:lnTo>
                    <a:pt x="227813" y="401528"/>
                  </a:lnTo>
                  <a:lnTo>
                    <a:pt x="267831" y="378692"/>
                  </a:lnTo>
                  <a:lnTo>
                    <a:pt x="305533" y="352520"/>
                  </a:lnTo>
                  <a:lnTo>
                    <a:pt x="340717" y="323213"/>
                  </a:lnTo>
                  <a:lnTo>
                    <a:pt x="373184" y="290972"/>
                  </a:lnTo>
                  <a:lnTo>
                    <a:pt x="402732" y="255998"/>
                  </a:lnTo>
                  <a:lnTo>
                    <a:pt x="429161" y="218491"/>
                  </a:lnTo>
                  <a:lnTo>
                    <a:pt x="452271" y="178652"/>
                  </a:lnTo>
                  <a:lnTo>
                    <a:pt x="471861" y="136683"/>
                  </a:lnTo>
                  <a:lnTo>
                    <a:pt x="487730" y="92784"/>
                  </a:lnTo>
                  <a:lnTo>
                    <a:pt x="499677" y="47156"/>
                  </a:lnTo>
                  <a:lnTo>
                    <a:pt x="507502" y="0"/>
                  </a:lnTo>
                  <a:close/>
                </a:path>
              </a:pathLst>
            </a:custGeom>
            <a:solidFill>
              <a:srgbClr val="5C378A">
                <a:alpha val="596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84">
                <a:solidFill>
                  <a:schemeClr val="dk1"/>
                </a:solidFill>
                <a:latin typeface="Calibri"/>
                <a:ea typeface="Calibri"/>
                <a:cs typeface="Calibri"/>
                <a:sym typeface="Calibri"/>
              </a:endParaRPr>
            </a:p>
          </p:txBody>
        </p:sp>
        <p:pic>
          <p:nvPicPr>
            <p:cNvPr id="409" name="Google Shape;409;p38"/>
            <p:cNvPicPr preferRelativeResize="0"/>
            <p:nvPr/>
          </p:nvPicPr>
          <p:blipFill rotWithShape="1">
            <a:blip r:embed="rId5">
              <a:alphaModFix/>
            </a:blip>
            <a:srcRect b="0" l="0" r="0" t="0"/>
            <a:stretch/>
          </p:blipFill>
          <p:spPr>
            <a:xfrm>
              <a:off x="10266336" y="5081771"/>
              <a:ext cx="865345" cy="865334"/>
            </a:xfrm>
            <a:prstGeom prst="rect">
              <a:avLst/>
            </a:prstGeom>
            <a:noFill/>
            <a:ln>
              <a:noFill/>
            </a:ln>
          </p:spPr>
        </p:pic>
        <p:sp>
          <p:nvSpPr>
            <p:cNvPr id="410" name="Google Shape;410;p38"/>
            <p:cNvSpPr/>
            <p:nvPr/>
          </p:nvSpPr>
          <p:spPr>
            <a:xfrm>
              <a:off x="10462184" y="5257145"/>
              <a:ext cx="473709" cy="514985"/>
            </a:xfrm>
            <a:custGeom>
              <a:rect b="b" l="l" r="r" t="t"/>
              <a:pathLst>
                <a:path extrusionOk="0" h="514985" w="473709">
                  <a:moveTo>
                    <a:pt x="61506" y="210883"/>
                  </a:moveTo>
                  <a:lnTo>
                    <a:pt x="54533" y="203911"/>
                  </a:lnTo>
                  <a:lnTo>
                    <a:pt x="45948" y="203911"/>
                  </a:lnTo>
                  <a:lnTo>
                    <a:pt x="6946" y="203911"/>
                  </a:lnTo>
                  <a:lnTo>
                    <a:pt x="0" y="210883"/>
                  </a:lnTo>
                  <a:lnTo>
                    <a:pt x="0" y="228041"/>
                  </a:lnTo>
                  <a:lnTo>
                    <a:pt x="6946" y="235000"/>
                  </a:lnTo>
                  <a:lnTo>
                    <a:pt x="54546" y="235000"/>
                  </a:lnTo>
                  <a:lnTo>
                    <a:pt x="61506" y="228041"/>
                  </a:lnTo>
                  <a:lnTo>
                    <a:pt x="61506" y="210883"/>
                  </a:lnTo>
                  <a:close/>
                </a:path>
                <a:path extrusionOk="0" h="514985" w="473709">
                  <a:moveTo>
                    <a:pt x="131229" y="91859"/>
                  </a:moveTo>
                  <a:lnTo>
                    <a:pt x="97536" y="58191"/>
                  </a:lnTo>
                  <a:lnTo>
                    <a:pt x="87693" y="58191"/>
                  </a:lnTo>
                  <a:lnTo>
                    <a:pt x="75565" y="70332"/>
                  </a:lnTo>
                  <a:lnTo>
                    <a:pt x="75565" y="80175"/>
                  </a:lnTo>
                  <a:lnTo>
                    <a:pt x="103149" y="107772"/>
                  </a:lnTo>
                  <a:lnTo>
                    <a:pt x="106184" y="110807"/>
                  </a:lnTo>
                  <a:lnTo>
                    <a:pt x="110172" y="112318"/>
                  </a:lnTo>
                  <a:lnTo>
                    <a:pt x="118135" y="112318"/>
                  </a:lnTo>
                  <a:lnTo>
                    <a:pt x="122110" y="110807"/>
                  </a:lnTo>
                  <a:lnTo>
                    <a:pt x="131229" y="101701"/>
                  </a:lnTo>
                  <a:lnTo>
                    <a:pt x="131229" y="91859"/>
                  </a:lnTo>
                  <a:close/>
                </a:path>
                <a:path extrusionOk="0" h="514985" w="473709">
                  <a:moveTo>
                    <a:pt x="252361" y="6959"/>
                  </a:moveTo>
                  <a:lnTo>
                    <a:pt x="245414" y="0"/>
                  </a:lnTo>
                  <a:lnTo>
                    <a:pt x="228244" y="0"/>
                  </a:lnTo>
                  <a:lnTo>
                    <a:pt x="221284" y="6959"/>
                  </a:lnTo>
                  <a:lnTo>
                    <a:pt x="221284" y="54546"/>
                  </a:lnTo>
                  <a:lnTo>
                    <a:pt x="228244" y="61506"/>
                  </a:lnTo>
                  <a:lnTo>
                    <a:pt x="236829" y="61506"/>
                  </a:lnTo>
                  <a:lnTo>
                    <a:pt x="245414" y="61506"/>
                  </a:lnTo>
                  <a:lnTo>
                    <a:pt x="252361" y="54546"/>
                  </a:lnTo>
                  <a:lnTo>
                    <a:pt x="252361" y="6959"/>
                  </a:lnTo>
                  <a:close/>
                </a:path>
                <a:path extrusionOk="0" h="514985" w="473709">
                  <a:moveTo>
                    <a:pt x="294754" y="490461"/>
                  </a:moveTo>
                  <a:lnTo>
                    <a:pt x="287807" y="483501"/>
                  </a:lnTo>
                  <a:lnTo>
                    <a:pt x="279222" y="483501"/>
                  </a:lnTo>
                  <a:lnTo>
                    <a:pt x="185851" y="483501"/>
                  </a:lnTo>
                  <a:lnTo>
                    <a:pt x="178892" y="490461"/>
                  </a:lnTo>
                  <a:lnTo>
                    <a:pt x="178892" y="507631"/>
                  </a:lnTo>
                  <a:lnTo>
                    <a:pt x="185851" y="514578"/>
                  </a:lnTo>
                  <a:lnTo>
                    <a:pt x="287807" y="514578"/>
                  </a:lnTo>
                  <a:lnTo>
                    <a:pt x="294754" y="507631"/>
                  </a:lnTo>
                  <a:lnTo>
                    <a:pt x="294754" y="490461"/>
                  </a:lnTo>
                  <a:close/>
                </a:path>
                <a:path extrusionOk="0" h="514985" w="473709">
                  <a:moveTo>
                    <a:pt x="394081" y="251193"/>
                  </a:moveTo>
                  <a:lnTo>
                    <a:pt x="391045" y="220268"/>
                  </a:lnTo>
                  <a:lnTo>
                    <a:pt x="382155" y="190931"/>
                  </a:lnTo>
                  <a:lnTo>
                    <a:pt x="367677" y="163906"/>
                  </a:lnTo>
                  <a:lnTo>
                    <a:pt x="362953" y="158178"/>
                  </a:lnTo>
                  <a:lnTo>
                    <a:pt x="362953" y="251218"/>
                  </a:lnTo>
                  <a:lnTo>
                    <a:pt x="360692" y="275094"/>
                  </a:lnTo>
                  <a:lnTo>
                    <a:pt x="354037" y="297840"/>
                  </a:lnTo>
                  <a:lnTo>
                    <a:pt x="343179" y="318884"/>
                  </a:lnTo>
                  <a:lnTo>
                    <a:pt x="328345" y="337705"/>
                  </a:lnTo>
                  <a:lnTo>
                    <a:pt x="315353" y="353961"/>
                  </a:lnTo>
                  <a:lnTo>
                    <a:pt x="305854" y="371754"/>
                  </a:lnTo>
                  <a:lnTo>
                    <a:pt x="300012" y="390626"/>
                  </a:lnTo>
                  <a:lnTo>
                    <a:pt x="298018" y="410146"/>
                  </a:lnTo>
                  <a:lnTo>
                    <a:pt x="298018" y="424357"/>
                  </a:lnTo>
                  <a:lnTo>
                    <a:pt x="297243" y="425145"/>
                  </a:lnTo>
                  <a:lnTo>
                    <a:pt x="176377" y="425145"/>
                  </a:lnTo>
                  <a:lnTo>
                    <a:pt x="175602" y="424357"/>
                  </a:lnTo>
                  <a:lnTo>
                    <a:pt x="175602" y="410146"/>
                  </a:lnTo>
                  <a:lnTo>
                    <a:pt x="173609" y="390626"/>
                  </a:lnTo>
                  <a:lnTo>
                    <a:pt x="167779" y="371741"/>
                  </a:lnTo>
                  <a:lnTo>
                    <a:pt x="158267" y="353961"/>
                  </a:lnTo>
                  <a:lnTo>
                    <a:pt x="145275" y="337705"/>
                  </a:lnTo>
                  <a:lnTo>
                    <a:pt x="130441" y="318884"/>
                  </a:lnTo>
                  <a:lnTo>
                    <a:pt x="119583" y="297827"/>
                  </a:lnTo>
                  <a:lnTo>
                    <a:pt x="112915" y="275094"/>
                  </a:lnTo>
                  <a:lnTo>
                    <a:pt x="110642" y="251193"/>
                  </a:lnTo>
                  <a:lnTo>
                    <a:pt x="113068" y="226364"/>
                  </a:lnTo>
                  <a:lnTo>
                    <a:pt x="131826" y="181152"/>
                  </a:lnTo>
                  <a:lnTo>
                    <a:pt x="166916" y="146088"/>
                  </a:lnTo>
                  <a:lnTo>
                    <a:pt x="211924" y="127444"/>
                  </a:lnTo>
                  <a:lnTo>
                    <a:pt x="236613" y="125031"/>
                  </a:lnTo>
                  <a:lnTo>
                    <a:pt x="236791" y="125056"/>
                  </a:lnTo>
                  <a:lnTo>
                    <a:pt x="236943" y="125031"/>
                  </a:lnTo>
                  <a:lnTo>
                    <a:pt x="285115" y="134543"/>
                  </a:lnTo>
                  <a:lnTo>
                    <a:pt x="325894" y="161874"/>
                  </a:lnTo>
                  <a:lnTo>
                    <a:pt x="353377" y="202831"/>
                  </a:lnTo>
                  <a:lnTo>
                    <a:pt x="362953" y="251218"/>
                  </a:lnTo>
                  <a:lnTo>
                    <a:pt x="362953" y="158178"/>
                  </a:lnTo>
                  <a:lnTo>
                    <a:pt x="329806" y="125031"/>
                  </a:lnTo>
                  <a:lnTo>
                    <a:pt x="267881" y="96977"/>
                  </a:lnTo>
                  <a:lnTo>
                    <a:pt x="237121" y="93967"/>
                  </a:lnTo>
                  <a:lnTo>
                    <a:pt x="236601" y="93967"/>
                  </a:lnTo>
                  <a:lnTo>
                    <a:pt x="176631" y="105816"/>
                  </a:lnTo>
                  <a:lnTo>
                    <a:pt x="125768" y="139877"/>
                  </a:lnTo>
                  <a:lnTo>
                    <a:pt x="91503" y="190931"/>
                  </a:lnTo>
                  <a:lnTo>
                    <a:pt x="79578" y="251218"/>
                  </a:lnTo>
                  <a:lnTo>
                    <a:pt x="82410" y="281051"/>
                  </a:lnTo>
                  <a:lnTo>
                    <a:pt x="90754" y="309422"/>
                  </a:lnTo>
                  <a:lnTo>
                    <a:pt x="104317" y="335699"/>
                  </a:lnTo>
                  <a:lnTo>
                    <a:pt x="122847" y="359206"/>
                  </a:lnTo>
                  <a:lnTo>
                    <a:pt x="132143" y="370789"/>
                  </a:lnTo>
                  <a:lnTo>
                    <a:pt x="138938" y="383349"/>
                  </a:lnTo>
                  <a:lnTo>
                    <a:pt x="143116" y="396582"/>
                  </a:lnTo>
                  <a:lnTo>
                    <a:pt x="144538" y="410146"/>
                  </a:lnTo>
                  <a:lnTo>
                    <a:pt x="144538" y="423418"/>
                  </a:lnTo>
                  <a:lnTo>
                    <a:pt x="147116" y="436181"/>
                  </a:lnTo>
                  <a:lnTo>
                    <a:pt x="154165" y="446620"/>
                  </a:lnTo>
                  <a:lnTo>
                    <a:pt x="164592" y="453656"/>
                  </a:lnTo>
                  <a:lnTo>
                    <a:pt x="177355" y="456234"/>
                  </a:lnTo>
                  <a:lnTo>
                    <a:pt x="296316" y="456234"/>
                  </a:lnTo>
                  <a:lnTo>
                    <a:pt x="309067" y="453656"/>
                  </a:lnTo>
                  <a:lnTo>
                    <a:pt x="319506" y="446620"/>
                  </a:lnTo>
                  <a:lnTo>
                    <a:pt x="326542" y="436181"/>
                  </a:lnTo>
                  <a:lnTo>
                    <a:pt x="328764" y="425145"/>
                  </a:lnTo>
                  <a:lnTo>
                    <a:pt x="329120" y="423418"/>
                  </a:lnTo>
                  <a:lnTo>
                    <a:pt x="329120" y="410146"/>
                  </a:lnTo>
                  <a:lnTo>
                    <a:pt x="330542" y="396570"/>
                  </a:lnTo>
                  <a:lnTo>
                    <a:pt x="334721" y="383324"/>
                  </a:lnTo>
                  <a:lnTo>
                    <a:pt x="341515" y="370763"/>
                  </a:lnTo>
                  <a:lnTo>
                    <a:pt x="350812" y="359194"/>
                  </a:lnTo>
                  <a:lnTo>
                    <a:pt x="369341" y="335686"/>
                  </a:lnTo>
                  <a:lnTo>
                    <a:pt x="382905" y="309410"/>
                  </a:lnTo>
                  <a:lnTo>
                    <a:pt x="391248" y="281038"/>
                  </a:lnTo>
                  <a:lnTo>
                    <a:pt x="394081" y="251193"/>
                  </a:lnTo>
                  <a:close/>
                </a:path>
                <a:path extrusionOk="0" h="514985" w="473709">
                  <a:moveTo>
                    <a:pt x="398106" y="70332"/>
                  </a:moveTo>
                  <a:lnTo>
                    <a:pt x="385953" y="58204"/>
                  </a:lnTo>
                  <a:lnTo>
                    <a:pt x="376085" y="58204"/>
                  </a:lnTo>
                  <a:lnTo>
                    <a:pt x="370027" y="64274"/>
                  </a:lnTo>
                  <a:lnTo>
                    <a:pt x="342442" y="91846"/>
                  </a:lnTo>
                  <a:lnTo>
                    <a:pt x="342442" y="101688"/>
                  </a:lnTo>
                  <a:lnTo>
                    <a:pt x="351548" y="110794"/>
                  </a:lnTo>
                  <a:lnTo>
                    <a:pt x="355523" y="112306"/>
                  </a:lnTo>
                  <a:lnTo>
                    <a:pt x="363499" y="112306"/>
                  </a:lnTo>
                  <a:lnTo>
                    <a:pt x="367474" y="110794"/>
                  </a:lnTo>
                  <a:lnTo>
                    <a:pt x="398106" y="80175"/>
                  </a:lnTo>
                  <a:lnTo>
                    <a:pt x="398106" y="70332"/>
                  </a:lnTo>
                  <a:close/>
                </a:path>
                <a:path extrusionOk="0" h="514985" w="473709">
                  <a:moveTo>
                    <a:pt x="473646" y="210883"/>
                  </a:moveTo>
                  <a:lnTo>
                    <a:pt x="466712" y="203911"/>
                  </a:lnTo>
                  <a:lnTo>
                    <a:pt x="458114" y="203911"/>
                  </a:lnTo>
                  <a:lnTo>
                    <a:pt x="419112" y="203911"/>
                  </a:lnTo>
                  <a:lnTo>
                    <a:pt x="412153" y="210883"/>
                  </a:lnTo>
                  <a:lnTo>
                    <a:pt x="412153" y="228041"/>
                  </a:lnTo>
                  <a:lnTo>
                    <a:pt x="419112" y="235000"/>
                  </a:lnTo>
                  <a:lnTo>
                    <a:pt x="466699" y="235000"/>
                  </a:lnTo>
                  <a:lnTo>
                    <a:pt x="473646" y="228041"/>
                  </a:lnTo>
                  <a:lnTo>
                    <a:pt x="473646" y="21088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84">
                <a:solidFill>
                  <a:schemeClr val="dk1"/>
                </a:solidFill>
                <a:latin typeface="Calibri"/>
                <a:ea typeface="Calibri"/>
                <a:cs typeface="Calibri"/>
                <a:sym typeface="Calibri"/>
              </a:endParaRPr>
            </a:p>
          </p:txBody>
        </p:sp>
      </p:grpSp>
      <p:pic>
        <p:nvPicPr>
          <p:cNvPr id="411" name="Google Shape;411;p38" title="Screenshot 2025-09-29 130448.png"/>
          <p:cNvPicPr preferRelativeResize="0"/>
          <p:nvPr/>
        </p:nvPicPr>
        <p:blipFill>
          <a:blip r:embed="rId6">
            <a:alphaModFix/>
          </a:blip>
          <a:stretch>
            <a:fillRect/>
          </a:stretch>
        </p:blipFill>
        <p:spPr>
          <a:xfrm>
            <a:off x="0" y="-1"/>
            <a:ext cx="9144001" cy="852933"/>
          </a:xfrm>
          <a:prstGeom prst="rect">
            <a:avLst/>
          </a:prstGeom>
          <a:noFill/>
          <a:ln>
            <a:noFill/>
          </a:ln>
        </p:spPr>
      </p:pic>
      <p:sp>
        <p:nvSpPr>
          <p:cNvPr id="412" name="Google Shape;412;p38"/>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The History of Money</a:t>
            </a:r>
            <a:endParaRPr b="1" i="1" sz="1800">
              <a:solidFill>
                <a:schemeClr val="lt1"/>
              </a:solidFill>
              <a:latin typeface="Montserrat"/>
              <a:ea typeface="Montserrat"/>
              <a:cs typeface="Montserrat"/>
              <a:sym typeface="Montserrat"/>
            </a:endParaRPr>
          </a:p>
        </p:txBody>
      </p:sp>
      <p:sp>
        <p:nvSpPr>
          <p:cNvPr id="413" name="Google Shape;413;p38"/>
          <p:cNvSpPr/>
          <p:nvPr/>
        </p:nvSpPr>
        <p:spPr>
          <a:xfrm>
            <a:off x="8321185" y="1158371"/>
            <a:ext cx="0" cy="14335"/>
          </a:xfrm>
          <a:custGeom>
            <a:rect b="b" l="l" r="r" t="t"/>
            <a:pathLst>
              <a:path extrusionOk="0" h="26669" w="120000">
                <a:moveTo>
                  <a:pt x="0" y="13088"/>
                </a:moveTo>
                <a:lnTo>
                  <a:pt x="0" y="13088"/>
                </a:lnTo>
              </a:path>
            </a:pathLst>
          </a:custGeom>
          <a:noFill/>
          <a:ln cap="flat" cmpd="sng" w="14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45">
              <a:solidFill>
                <a:schemeClr val="dk1"/>
              </a:solidFill>
              <a:latin typeface="Calibri"/>
              <a:ea typeface="Calibri"/>
              <a:cs typeface="Calibri"/>
              <a:sym typeface="Calibri"/>
            </a:endParaRPr>
          </a:p>
        </p:txBody>
      </p:sp>
      <p:pic>
        <p:nvPicPr>
          <p:cNvPr id="414" name="Google Shape;414;p38"/>
          <p:cNvPicPr preferRelativeResize="0"/>
          <p:nvPr/>
        </p:nvPicPr>
        <p:blipFill rotWithShape="1">
          <a:blip r:embed="rId7">
            <a:alphaModFix/>
          </a:blip>
          <a:srcRect b="0" l="0" r="0" t="0"/>
          <a:stretch/>
        </p:blipFill>
        <p:spPr>
          <a:xfrm>
            <a:off x="5285379" y="1397870"/>
            <a:ext cx="141886" cy="142165"/>
          </a:xfrm>
          <a:prstGeom prst="rect">
            <a:avLst/>
          </a:prstGeom>
          <a:noFill/>
          <a:ln>
            <a:noFill/>
          </a:ln>
        </p:spPr>
      </p:pic>
      <p:pic>
        <p:nvPicPr>
          <p:cNvPr id="415" name="Google Shape;415;p38"/>
          <p:cNvPicPr preferRelativeResize="0"/>
          <p:nvPr/>
        </p:nvPicPr>
        <p:blipFill rotWithShape="1">
          <a:blip r:embed="rId8">
            <a:alphaModFix/>
          </a:blip>
          <a:srcRect b="0" l="0" r="0" t="0"/>
          <a:stretch/>
        </p:blipFill>
        <p:spPr>
          <a:xfrm>
            <a:off x="5285379" y="1785053"/>
            <a:ext cx="141886" cy="142170"/>
          </a:xfrm>
          <a:prstGeom prst="rect">
            <a:avLst/>
          </a:prstGeom>
          <a:noFill/>
          <a:ln>
            <a:noFill/>
          </a:ln>
        </p:spPr>
      </p:pic>
      <p:pic>
        <p:nvPicPr>
          <p:cNvPr id="416" name="Google Shape;416;p38"/>
          <p:cNvPicPr preferRelativeResize="0"/>
          <p:nvPr/>
        </p:nvPicPr>
        <p:blipFill rotWithShape="1">
          <a:blip r:embed="rId9">
            <a:alphaModFix/>
          </a:blip>
          <a:srcRect b="0" l="0" r="0" t="0"/>
          <a:stretch/>
        </p:blipFill>
        <p:spPr>
          <a:xfrm>
            <a:off x="5285379" y="2172236"/>
            <a:ext cx="141886" cy="142170"/>
          </a:xfrm>
          <a:prstGeom prst="rect">
            <a:avLst/>
          </a:prstGeom>
          <a:noFill/>
          <a:ln>
            <a:noFill/>
          </a:ln>
        </p:spPr>
      </p:pic>
      <p:pic>
        <p:nvPicPr>
          <p:cNvPr id="417" name="Google Shape;417;p38"/>
          <p:cNvPicPr preferRelativeResize="0"/>
          <p:nvPr/>
        </p:nvPicPr>
        <p:blipFill rotWithShape="1">
          <a:blip r:embed="rId9">
            <a:alphaModFix/>
          </a:blip>
          <a:srcRect b="0" l="0" r="0" t="0"/>
          <a:stretch/>
        </p:blipFill>
        <p:spPr>
          <a:xfrm>
            <a:off x="5285379" y="2543844"/>
            <a:ext cx="141886" cy="142170"/>
          </a:xfrm>
          <a:prstGeom prst="rect">
            <a:avLst/>
          </a:prstGeom>
          <a:noFill/>
          <a:ln>
            <a:noFill/>
          </a:ln>
        </p:spPr>
      </p:pic>
      <p:pic>
        <p:nvPicPr>
          <p:cNvPr id="418" name="Google Shape;418;p38"/>
          <p:cNvPicPr preferRelativeResize="0"/>
          <p:nvPr/>
        </p:nvPicPr>
        <p:blipFill rotWithShape="1">
          <a:blip r:embed="rId9">
            <a:alphaModFix/>
          </a:blip>
          <a:srcRect b="0" l="0" r="0" t="0"/>
          <a:stretch/>
        </p:blipFill>
        <p:spPr>
          <a:xfrm>
            <a:off x="5285379" y="2915451"/>
            <a:ext cx="141886" cy="142170"/>
          </a:xfrm>
          <a:prstGeom prst="rect">
            <a:avLst/>
          </a:prstGeom>
          <a:noFill/>
          <a:ln>
            <a:noFill/>
          </a:ln>
        </p:spPr>
      </p:pic>
      <p:pic>
        <p:nvPicPr>
          <p:cNvPr id="419" name="Google Shape;419;p38"/>
          <p:cNvPicPr preferRelativeResize="0"/>
          <p:nvPr/>
        </p:nvPicPr>
        <p:blipFill rotWithShape="1">
          <a:blip r:embed="rId10">
            <a:alphaModFix/>
          </a:blip>
          <a:srcRect b="0" l="0" r="0" t="0"/>
          <a:stretch/>
        </p:blipFill>
        <p:spPr>
          <a:xfrm>
            <a:off x="5285379" y="3433046"/>
            <a:ext cx="141886" cy="142170"/>
          </a:xfrm>
          <a:prstGeom prst="rect">
            <a:avLst/>
          </a:prstGeom>
          <a:noFill/>
          <a:ln>
            <a:noFill/>
          </a:ln>
        </p:spPr>
      </p:pic>
      <p:sp>
        <p:nvSpPr>
          <p:cNvPr id="420" name="Google Shape;420;p38"/>
          <p:cNvSpPr txBox="1"/>
          <p:nvPr/>
        </p:nvSpPr>
        <p:spPr>
          <a:xfrm>
            <a:off x="5278258" y="1132212"/>
            <a:ext cx="3367800" cy="2596500"/>
          </a:xfrm>
          <a:prstGeom prst="rect">
            <a:avLst/>
          </a:prstGeom>
          <a:noFill/>
          <a:ln>
            <a:noFill/>
          </a:ln>
        </p:spPr>
        <p:txBody>
          <a:bodyPr anchorCtr="0" anchor="t" bIns="0" lIns="0" spcFirstLastPara="1" rIns="0" wrap="square" tIns="8525">
            <a:spAutoFit/>
          </a:bodyPr>
          <a:lstStyle/>
          <a:p>
            <a:pPr indent="0" lvl="0" marL="0" marR="0" rtl="0" algn="l">
              <a:lnSpc>
                <a:spcPct val="100000"/>
              </a:lnSpc>
              <a:spcBef>
                <a:spcPts val="0"/>
              </a:spcBef>
              <a:spcAft>
                <a:spcPts val="0"/>
              </a:spcAft>
              <a:buNone/>
            </a:pPr>
            <a:r>
              <a:rPr b="1" lang="en" sz="1063">
                <a:solidFill>
                  <a:srgbClr val="57585B"/>
                </a:solidFill>
                <a:latin typeface="Montserrat"/>
                <a:ea typeface="Montserrat"/>
                <a:cs typeface="Montserrat"/>
                <a:sym typeface="Montserrat"/>
              </a:rPr>
              <a:t>Let’s suppose:</a:t>
            </a:r>
            <a:endParaRPr sz="1063">
              <a:solidFill>
                <a:schemeClr val="dk1"/>
              </a:solidFill>
              <a:latin typeface="Montserrat"/>
              <a:ea typeface="Montserrat"/>
              <a:cs typeface="Montserrat"/>
              <a:sym typeface="Montserrat"/>
            </a:endParaRPr>
          </a:p>
          <a:p>
            <a:pPr indent="0" lvl="0" marL="210172" marR="225184" rtl="0" algn="l">
              <a:lnSpc>
                <a:spcPct val="101800"/>
              </a:lnSpc>
              <a:spcBef>
                <a:spcPts val="946"/>
              </a:spcBef>
              <a:spcAft>
                <a:spcPts val="0"/>
              </a:spcAft>
              <a:buNone/>
            </a:pPr>
            <a:r>
              <a:rPr lang="en" sz="945">
                <a:solidFill>
                  <a:srgbClr val="57585B"/>
                </a:solidFill>
                <a:latin typeface="Montserrat"/>
                <a:ea typeface="Montserrat"/>
                <a:cs typeface="Montserrat"/>
                <a:sym typeface="Montserrat"/>
              </a:rPr>
              <a:t>Joseph wants to trade his banana for Yael’s  coconut.</a:t>
            </a:r>
            <a:endParaRPr sz="945">
              <a:solidFill>
                <a:schemeClr val="dk1"/>
              </a:solidFill>
              <a:latin typeface="Montserrat"/>
              <a:ea typeface="Montserrat"/>
              <a:cs typeface="Montserrat"/>
              <a:sym typeface="Montserrat"/>
            </a:endParaRPr>
          </a:p>
          <a:p>
            <a:pPr indent="0" lvl="0" marL="210172" marR="150122" rtl="0" algn="l">
              <a:lnSpc>
                <a:spcPct val="101800"/>
              </a:lnSpc>
              <a:spcBef>
                <a:spcPts val="591"/>
              </a:spcBef>
              <a:spcAft>
                <a:spcPts val="0"/>
              </a:spcAft>
              <a:buNone/>
            </a:pPr>
            <a:r>
              <a:rPr lang="en" sz="945">
                <a:solidFill>
                  <a:srgbClr val="57585B"/>
                </a:solidFill>
                <a:latin typeface="Montserrat"/>
                <a:ea typeface="Montserrat"/>
                <a:cs typeface="Montserrat"/>
                <a:sym typeface="Montserrat"/>
              </a:rPr>
              <a:t>But Yael only wants to trade her coconut for  Tammy’s mango.</a:t>
            </a:r>
            <a:endParaRPr sz="945">
              <a:solidFill>
                <a:schemeClr val="dk1"/>
              </a:solidFill>
              <a:latin typeface="Montserrat"/>
              <a:ea typeface="Montserrat"/>
              <a:cs typeface="Montserrat"/>
              <a:sym typeface="Montserrat"/>
            </a:endParaRPr>
          </a:p>
          <a:p>
            <a:pPr indent="0" lvl="0" marL="210172" marR="0" rtl="0" algn="l">
              <a:lnSpc>
                <a:spcPct val="101800"/>
              </a:lnSpc>
              <a:spcBef>
                <a:spcPts val="591"/>
              </a:spcBef>
              <a:spcAft>
                <a:spcPts val="0"/>
              </a:spcAft>
              <a:buNone/>
            </a:pPr>
            <a:r>
              <a:rPr lang="en" sz="945">
                <a:solidFill>
                  <a:srgbClr val="57585B"/>
                </a:solidFill>
                <a:latin typeface="Montserrat"/>
                <a:ea typeface="Montserrat"/>
                <a:cs typeface="Montserrat"/>
                <a:sym typeface="Montserrat"/>
              </a:rPr>
              <a:t>And Tammy only wants to trade her mango for  Joseph’s banana.</a:t>
            </a:r>
            <a:endParaRPr sz="945">
              <a:solidFill>
                <a:schemeClr val="dk1"/>
              </a:solidFill>
              <a:latin typeface="Montserrat"/>
              <a:ea typeface="Montserrat"/>
              <a:cs typeface="Montserrat"/>
              <a:sym typeface="Montserrat"/>
            </a:endParaRPr>
          </a:p>
          <a:p>
            <a:pPr indent="0" lvl="0" marL="210172" marR="0" rtl="0" algn="l">
              <a:lnSpc>
                <a:spcPct val="101800"/>
              </a:lnSpc>
              <a:spcBef>
                <a:spcPts val="591"/>
              </a:spcBef>
              <a:spcAft>
                <a:spcPts val="0"/>
              </a:spcAft>
              <a:buNone/>
            </a:pPr>
            <a:r>
              <a:rPr lang="en" sz="945">
                <a:solidFill>
                  <a:srgbClr val="57585B"/>
                </a:solidFill>
                <a:latin typeface="Montserrat"/>
                <a:ea typeface="Montserrat"/>
                <a:cs typeface="Montserrat"/>
                <a:sym typeface="Montserrat"/>
              </a:rPr>
              <a:t>They are stuck in a never-ending cycle of fruit  trading without a double coincidence of wants.</a:t>
            </a:r>
            <a:endParaRPr sz="945">
              <a:solidFill>
                <a:schemeClr val="dk1"/>
              </a:solidFill>
              <a:latin typeface="Montserrat"/>
              <a:ea typeface="Montserrat"/>
              <a:cs typeface="Montserrat"/>
              <a:sym typeface="Montserrat"/>
            </a:endParaRPr>
          </a:p>
          <a:p>
            <a:pPr indent="0" lvl="0" marL="210172" marR="45036" rtl="0" algn="just">
              <a:lnSpc>
                <a:spcPct val="101800"/>
              </a:lnSpc>
              <a:spcBef>
                <a:spcPts val="591"/>
              </a:spcBef>
              <a:spcAft>
                <a:spcPts val="0"/>
              </a:spcAft>
              <a:buNone/>
            </a:pPr>
            <a:r>
              <a:rPr lang="en" sz="945">
                <a:solidFill>
                  <a:srgbClr val="57585B"/>
                </a:solidFill>
                <a:latin typeface="Montserrat"/>
                <a:ea typeface="Montserrat"/>
                <a:cs typeface="Montserrat"/>
                <a:sym typeface="Montserrat"/>
              </a:rPr>
              <a:t>Joseph suggests they just trade their fruits for  a nice cold soda, but they realize they are on a  remote island and there is no soda.</a:t>
            </a:r>
            <a:endParaRPr sz="945">
              <a:solidFill>
                <a:schemeClr val="dk1"/>
              </a:solidFill>
              <a:latin typeface="Montserrat"/>
              <a:ea typeface="Montserrat"/>
              <a:cs typeface="Montserrat"/>
              <a:sym typeface="Montserrat"/>
            </a:endParaRPr>
          </a:p>
          <a:p>
            <a:pPr indent="0" lvl="0" marL="210172" marR="60049" rtl="0" algn="just">
              <a:lnSpc>
                <a:spcPct val="101800"/>
              </a:lnSpc>
              <a:spcBef>
                <a:spcPts val="591"/>
              </a:spcBef>
              <a:spcAft>
                <a:spcPts val="0"/>
              </a:spcAft>
              <a:buNone/>
            </a:pPr>
            <a:r>
              <a:rPr lang="en" sz="945">
                <a:solidFill>
                  <a:srgbClr val="57585B"/>
                </a:solidFill>
                <a:latin typeface="Montserrat"/>
                <a:ea typeface="Montserrat"/>
                <a:cs typeface="Montserrat"/>
                <a:sym typeface="Montserrat"/>
              </a:rPr>
              <a:t>They decide to just sit on the beach and enjoy  their fruits in silence.</a:t>
            </a:r>
            <a:endParaRPr sz="945">
              <a:solidFill>
                <a:schemeClr val="dk1"/>
              </a:solidFill>
              <a:latin typeface="Montserrat"/>
              <a:ea typeface="Montserrat"/>
              <a:cs typeface="Montserrat"/>
              <a:sym typeface="Montserrat"/>
            </a:endParaRPr>
          </a:p>
        </p:txBody>
      </p:sp>
      <p:pic>
        <p:nvPicPr>
          <p:cNvPr id="421" name="Google Shape;421;p38" title="Bitkwa-Logo-New.png"/>
          <p:cNvPicPr preferRelativeResize="0"/>
          <p:nvPr/>
        </p:nvPicPr>
        <p:blipFill>
          <a:blip r:embed="rId11">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9"/>
          <p:cNvSpPr/>
          <p:nvPr/>
        </p:nvSpPr>
        <p:spPr>
          <a:xfrm>
            <a:off x="2377316" y="1207930"/>
            <a:ext cx="0" cy="12134"/>
          </a:xfrm>
          <a:custGeom>
            <a:rect b="b" l="l" r="r" t="t"/>
            <a:pathLst>
              <a:path extrusionOk="0" h="26669" w="120000">
                <a:moveTo>
                  <a:pt x="0" y="13088"/>
                </a:moveTo>
                <a:lnTo>
                  <a:pt x="0" y="13088"/>
                </a:lnTo>
              </a:path>
            </a:pathLst>
          </a:custGeom>
          <a:noFill/>
          <a:ln cap="flat" cmpd="sng" w="11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427" name="Google Shape;427;p39"/>
          <p:cNvSpPr/>
          <p:nvPr/>
        </p:nvSpPr>
        <p:spPr>
          <a:xfrm>
            <a:off x="2377316" y="4992900"/>
            <a:ext cx="0" cy="12135"/>
          </a:xfrm>
          <a:custGeom>
            <a:rect b="b" l="l" r="r" t="t"/>
            <a:pathLst>
              <a:path extrusionOk="0" h="26670" w="120000">
                <a:moveTo>
                  <a:pt x="0" y="13088"/>
                </a:moveTo>
                <a:lnTo>
                  <a:pt x="0" y="13088"/>
                </a:lnTo>
              </a:path>
            </a:pathLst>
          </a:custGeom>
          <a:noFill/>
          <a:ln cap="flat" cmpd="sng" w="11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428" name="Google Shape;428;p39"/>
          <p:cNvSpPr txBox="1"/>
          <p:nvPr/>
        </p:nvSpPr>
        <p:spPr>
          <a:xfrm>
            <a:off x="507999" y="1173550"/>
            <a:ext cx="8010300" cy="1136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b="1" i="1" lang="en" sz="1600">
                <a:solidFill>
                  <a:srgbClr val="241B54"/>
                </a:solidFill>
                <a:latin typeface="Montserrat"/>
                <a:ea typeface="Montserrat"/>
                <a:cs typeface="Montserrat"/>
                <a:sym typeface="Montserrat"/>
              </a:rPr>
              <a:t>Transition from Sound to Unsound Money</a:t>
            </a:r>
            <a:endParaRPr sz="1600">
              <a:solidFill>
                <a:schemeClr val="dk1"/>
              </a:solidFill>
              <a:latin typeface="Montserrat"/>
              <a:ea typeface="Montserrat"/>
              <a:cs typeface="Montserrat"/>
              <a:sym typeface="Montserrat"/>
            </a:endParaRPr>
          </a:p>
          <a:p>
            <a:pPr indent="0" lvl="0" marL="0" marR="0" rtl="0" algn="l">
              <a:lnSpc>
                <a:spcPct val="101800"/>
              </a:lnSpc>
              <a:spcBef>
                <a:spcPts val="800"/>
              </a:spcBef>
              <a:spcAft>
                <a:spcPts val="0"/>
              </a:spcAft>
              <a:buNone/>
            </a:pPr>
            <a:r>
              <a:rPr lang="en" sz="1000">
                <a:solidFill>
                  <a:srgbClr val="57585B"/>
                </a:solidFill>
                <a:latin typeface="Montserrat"/>
                <a:ea typeface="Montserrat"/>
                <a:cs typeface="Montserrat"/>
                <a:sym typeface="Montserrat"/>
              </a:rPr>
              <a:t>Fast-forward to the 17th century in Sweden. Now you are completely dependent on banks to store your valuable assets.  However, you start to notice something ﬁshy going on with these bankers. It seems they are issuing more paper receipts than  they have gold in storage, allowing them to create more money than they have assets to back it up. This sneaky practice allows  the bankers to proﬁt from the diﬀerence between the value of the paper receipts and the value of the gold they are holding for  their customers.</a:t>
            </a:r>
            <a:endParaRPr sz="1000">
              <a:solidFill>
                <a:schemeClr val="dk1"/>
              </a:solidFill>
              <a:latin typeface="Montserrat"/>
              <a:ea typeface="Montserrat"/>
              <a:cs typeface="Montserrat"/>
              <a:sym typeface="Montserrat"/>
            </a:endParaRPr>
          </a:p>
        </p:txBody>
      </p:sp>
      <p:sp>
        <p:nvSpPr>
          <p:cNvPr id="429" name="Google Shape;429;p39"/>
          <p:cNvSpPr txBox="1"/>
          <p:nvPr/>
        </p:nvSpPr>
        <p:spPr>
          <a:xfrm>
            <a:off x="508000" y="2528759"/>
            <a:ext cx="8010300" cy="942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1000">
                <a:solidFill>
                  <a:srgbClr val="57585B"/>
                </a:solidFill>
                <a:latin typeface="Montserrat"/>
                <a:ea typeface="Montserrat"/>
                <a:cs typeface="Montserrat"/>
                <a:sym typeface="Montserrat"/>
              </a:rPr>
              <a:t>You realize that this marks a major shift in the way money works. You are moving  from a system of sound money (i.e. money backed by precious metals) to a system  of unsound money (i.e. ﬁat currency not backed by a physical commodity). This  transition didn’t happen overnight, but rather was a gradual process inﬂuenced by  several factors. The industrial revolution, with its mass production and  urbanization, played a role, as did the growth of advanced ﬁnancial systems like  banks and stock markets. The emergence of central banks and other monetary  authorities contributed to the centralization or the control of money, leading to the  issuance of ﬁat currencies to support economic growth.</a:t>
            </a:r>
            <a:endParaRPr sz="1000">
              <a:solidFill>
                <a:schemeClr val="dk1"/>
              </a:solidFill>
              <a:latin typeface="Montserrat"/>
              <a:ea typeface="Montserrat"/>
              <a:cs typeface="Montserrat"/>
              <a:sym typeface="Montserrat"/>
            </a:endParaRPr>
          </a:p>
        </p:txBody>
      </p:sp>
      <p:pic>
        <p:nvPicPr>
          <p:cNvPr id="430" name="Google Shape;430;p39"/>
          <p:cNvPicPr preferRelativeResize="0"/>
          <p:nvPr/>
        </p:nvPicPr>
        <p:blipFill rotWithShape="1">
          <a:blip r:embed="rId3">
            <a:alphaModFix/>
          </a:blip>
          <a:srcRect b="0" l="0" r="0" t="0"/>
          <a:stretch/>
        </p:blipFill>
        <p:spPr>
          <a:xfrm>
            <a:off x="790783" y="3912990"/>
            <a:ext cx="6562669" cy="799612"/>
          </a:xfrm>
          <a:prstGeom prst="rect">
            <a:avLst/>
          </a:prstGeom>
          <a:noFill/>
          <a:ln>
            <a:noFill/>
          </a:ln>
        </p:spPr>
      </p:pic>
      <p:sp>
        <p:nvSpPr>
          <p:cNvPr id="431" name="Google Shape;431;p39"/>
          <p:cNvSpPr txBox="1"/>
          <p:nvPr/>
        </p:nvSpPr>
        <p:spPr>
          <a:xfrm>
            <a:off x="1024632" y="4062853"/>
            <a:ext cx="6126600" cy="532200"/>
          </a:xfrm>
          <a:prstGeom prst="rect">
            <a:avLst/>
          </a:prstGeom>
          <a:noFill/>
          <a:ln>
            <a:noFill/>
          </a:ln>
        </p:spPr>
        <p:txBody>
          <a:bodyPr anchorCtr="0" anchor="t" bIns="0" lIns="0" spcFirstLastPara="1" rIns="0" wrap="square" tIns="7675">
            <a:spAutoFit/>
          </a:bodyPr>
          <a:lstStyle/>
          <a:p>
            <a:pPr indent="0" lvl="0" marL="0" marR="0" rtl="0" algn="l">
              <a:lnSpc>
                <a:spcPct val="101800"/>
              </a:lnSpc>
              <a:spcBef>
                <a:spcPts val="0"/>
              </a:spcBef>
              <a:spcAft>
                <a:spcPts val="0"/>
              </a:spcAft>
              <a:buNone/>
            </a:pPr>
            <a:r>
              <a:rPr lang="en" sz="1122">
                <a:solidFill>
                  <a:srgbClr val="FFFFFF"/>
                </a:solidFill>
                <a:latin typeface="Montserrat"/>
                <a:ea typeface="Montserrat"/>
                <a:cs typeface="Montserrat"/>
                <a:sym typeface="Montserrat"/>
              </a:rPr>
              <a:t>However, you also begin to see the </a:t>
            </a:r>
            <a:r>
              <a:rPr b="1" lang="en" sz="1122">
                <a:solidFill>
                  <a:srgbClr val="F7B318"/>
                </a:solidFill>
                <a:latin typeface="Montserrat"/>
                <a:ea typeface="Montserrat"/>
                <a:cs typeface="Montserrat"/>
                <a:sym typeface="Montserrat"/>
              </a:rPr>
              <a:t>downsides of this centralization</a:t>
            </a:r>
            <a:r>
              <a:rPr lang="en" sz="1122">
                <a:solidFill>
                  <a:srgbClr val="FFFFFF"/>
                </a:solidFill>
                <a:latin typeface="Montserrat"/>
                <a:ea typeface="Montserrat"/>
                <a:cs typeface="Montserrat"/>
                <a:sym typeface="Montserrat"/>
              </a:rPr>
              <a:t>, including irresponsible  consumption, </a:t>
            </a:r>
            <a:r>
              <a:rPr b="1" lang="en" sz="1122">
                <a:solidFill>
                  <a:srgbClr val="F7B318"/>
                </a:solidFill>
                <a:latin typeface="Montserrat"/>
                <a:ea typeface="Montserrat"/>
                <a:cs typeface="Montserrat"/>
                <a:sym typeface="Montserrat"/>
              </a:rPr>
              <a:t>increase in debt</a:t>
            </a:r>
            <a:r>
              <a:rPr lang="en" sz="1122">
                <a:solidFill>
                  <a:srgbClr val="FFFFFF"/>
                </a:solidFill>
                <a:latin typeface="Montserrat"/>
                <a:ea typeface="Montserrat"/>
                <a:cs typeface="Montserrat"/>
                <a:sym typeface="Montserrat"/>
              </a:rPr>
              <a:t>, and manipulation of citizens through economic incentives.</a:t>
            </a:r>
            <a:endParaRPr sz="1122">
              <a:solidFill>
                <a:schemeClr val="dk1"/>
              </a:solidFill>
              <a:latin typeface="Montserrat"/>
              <a:ea typeface="Montserrat"/>
              <a:cs typeface="Montserrat"/>
              <a:sym typeface="Montserrat"/>
            </a:endParaRPr>
          </a:p>
        </p:txBody>
      </p:sp>
      <p:grpSp>
        <p:nvGrpSpPr>
          <p:cNvPr id="432" name="Google Shape;432;p39"/>
          <p:cNvGrpSpPr/>
          <p:nvPr/>
        </p:nvGrpSpPr>
        <p:grpSpPr>
          <a:xfrm>
            <a:off x="508265" y="3597097"/>
            <a:ext cx="606990" cy="609247"/>
            <a:chOff x="5441666" y="7756957"/>
            <a:chExt cx="951097" cy="954633"/>
          </a:xfrm>
        </p:grpSpPr>
        <p:sp>
          <p:nvSpPr>
            <p:cNvPr id="433" name="Google Shape;433;p39"/>
            <p:cNvSpPr/>
            <p:nvPr/>
          </p:nvSpPr>
          <p:spPr>
            <a:xfrm>
              <a:off x="5884763" y="8252486"/>
              <a:ext cx="508000" cy="459104"/>
            </a:xfrm>
            <a:custGeom>
              <a:rect b="b" l="l" r="r" t="t"/>
              <a:pathLst>
                <a:path extrusionOk="0" h="459104" w="508000">
                  <a:moveTo>
                    <a:pt x="507502" y="0"/>
                  </a:moveTo>
                  <a:lnTo>
                    <a:pt x="169743" y="0"/>
                  </a:lnTo>
                  <a:lnTo>
                    <a:pt x="124612" y="6062"/>
                  </a:lnTo>
                  <a:lnTo>
                    <a:pt x="84061" y="23170"/>
                  </a:lnTo>
                  <a:lnTo>
                    <a:pt x="49709" y="49709"/>
                  </a:lnTo>
                  <a:lnTo>
                    <a:pt x="23170" y="84061"/>
                  </a:lnTo>
                  <a:lnTo>
                    <a:pt x="6062" y="124612"/>
                  </a:lnTo>
                  <a:lnTo>
                    <a:pt x="0" y="169743"/>
                  </a:lnTo>
                  <a:lnTo>
                    <a:pt x="0" y="458635"/>
                  </a:lnTo>
                  <a:lnTo>
                    <a:pt x="48590" y="455492"/>
                  </a:lnTo>
                  <a:lnTo>
                    <a:pt x="95867" y="448010"/>
                  </a:lnTo>
                  <a:lnTo>
                    <a:pt x="141630" y="436387"/>
                  </a:lnTo>
                  <a:lnTo>
                    <a:pt x="185678" y="420827"/>
                  </a:lnTo>
                  <a:lnTo>
                    <a:pt x="227811" y="401528"/>
                  </a:lnTo>
                  <a:lnTo>
                    <a:pt x="267828" y="378692"/>
                  </a:lnTo>
                  <a:lnTo>
                    <a:pt x="305529" y="352520"/>
                  </a:lnTo>
                  <a:lnTo>
                    <a:pt x="340713" y="323213"/>
                  </a:lnTo>
                  <a:lnTo>
                    <a:pt x="373179" y="290972"/>
                  </a:lnTo>
                  <a:lnTo>
                    <a:pt x="402727" y="255998"/>
                  </a:lnTo>
                  <a:lnTo>
                    <a:pt x="429157" y="218491"/>
                  </a:lnTo>
                  <a:lnTo>
                    <a:pt x="452267" y="178652"/>
                  </a:lnTo>
                  <a:lnTo>
                    <a:pt x="471857" y="136683"/>
                  </a:lnTo>
                  <a:lnTo>
                    <a:pt x="487727" y="92784"/>
                  </a:lnTo>
                  <a:lnTo>
                    <a:pt x="499675" y="47156"/>
                  </a:lnTo>
                  <a:lnTo>
                    <a:pt x="507502" y="0"/>
                  </a:lnTo>
                  <a:close/>
                </a:path>
              </a:pathLst>
            </a:custGeom>
            <a:solidFill>
              <a:srgbClr val="5C378A">
                <a:alpha val="596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22">
                <a:solidFill>
                  <a:schemeClr val="dk1"/>
                </a:solidFill>
                <a:latin typeface="Calibri"/>
                <a:ea typeface="Calibri"/>
                <a:cs typeface="Calibri"/>
                <a:sym typeface="Calibri"/>
              </a:endParaRPr>
            </a:p>
          </p:txBody>
        </p:sp>
        <p:pic>
          <p:nvPicPr>
            <p:cNvPr id="434" name="Google Shape;434;p39"/>
            <p:cNvPicPr preferRelativeResize="0"/>
            <p:nvPr/>
          </p:nvPicPr>
          <p:blipFill rotWithShape="1">
            <a:blip r:embed="rId4">
              <a:alphaModFix/>
            </a:blip>
            <a:srcRect b="0" l="0" r="0" t="0"/>
            <a:stretch/>
          </p:blipFill>
          <p:spPr>
            <a:xfrm>
              <a:off x="5441666" y="7756957"/>
              <a:ext cx="865334" cy="865334"/>
            </a:xfrm>
            <a:prstGeom prst="rect">
              <a:avLst/>
            </a:prstGeom>
            <a:noFill/>
            <a:ln>
              <a:noFill/>
            </a:ln>
          </p:spPr>
        </p:pic>
        <p:sp>
          <p:nvSpPr>
            <p:cNvPr id="435" name="Google Shape;435;p39"/>
            <p:cNvSpPr/>
            <p:nvPr/>
          </p:nvSpPr>
          <p:spPr>
            <a:xfrm>
              <a:off x="5637504" y="7932324"/>
              <a:ext cx="473710" cy="514984"/>
            </a:xfrm>
            <a:custGeom>
              <a:rect b="b" l="l" r="r" t="t"/>
              <a:pathLst>
                <a:path extrusionOk="0" h="514984" w="473710">
                  <a:moveTo>
                    <a:pt x="61506" y="210883"/>
                  </a:moveTo>
                  <a:lnTo>
                    <a:pt x="54533" y="203923"/>
                  </a:lnTo>
                  <a:lnTo>
                    <a:pt x="45948" y="203923"/>
                  </a:lnTo>
                  <a:lnTo>
                    <a:pt x="6946" y="203923"/>
                  </a:lnTo>
                  <a:lnTo>
                    <a:pt x="0" y="210883"/>
                  </a:lnTo>
                  <a:lnTo>
                    <a:pt x="0" y="228041"/>
                  </a:lnTo>
                  <a:lnTo>
                    <a:pt x="6946" y="235013"/>
                  </a:lnTo>
                  <a:lnTo>
                    <a:pt x="54546" y="235013"/>
                  </a:lnTo>
                  <a:lnTo>
                    <a:pt x="61506" y="228041"/>
                  </a:lnTo>
                  <a:lnTo>
                    <a:pt x="61506" y="210883"/>
                  </a:lnTo>
                  <a:close/>
                </a:path>
                <a:path extrusionOk="0" h="514984" w="473710">
                  <a:moveTo>
                    <a:pt x="131241" y="91871"/>
                  </a:moveTo>
                  <a:lnTo>
                    <a:pt x="97536" y="58191"/>
                  </a:lnTo>
                  <a:lnTo>
                    <a:pt x="87693" y="58191"/>
                  </a:lnTo>
                  <a:lnTo>
                    <a:pt x="75565" y="70332"/>
                  </a:lnTo>
                  <a:lnTo>
                    <a:pt x="75565" y="80175"/>
                  </a:lnTo>
                  <a:lnTo>
                    <a:pt x="103149" y="107772"/>
                  </a:lnTo>
                  <a:lnTo>
                    <a:pt x="106184" y="110807"/>
                  </a:lnTo>
                  <a:lnTo>
                    <a:pt x="110172" y="112331"/>
                  </a:lnTo>
                  <a:lnTo>
                    <a:pt x="118135" y="112331"/>
                  </a:lnTo>
                  <a:lnTo>
                    <a:pt x="122110" y="110807"/>
                  </a:lnTo>
                  <a:lnTo>
                    <a:pt x="131241" y="101714"/>
                  </a:lnTo>
                  <a:lnTo>
                    <a:pt x="131241" y="91871"/>
                  </a:lnTo>
                  <a:close/>
                </a:path>
                <a:path extrusionOk="0" h="514984" w="473710">
                  <a:moveTo>
                    <a:pt x="252361" y="6959"/>
                  </a:moveTo>
                  <a:lnTo>
                    <a:pt x="245414" y="0"/>
                  </a:lnTo>
                  <a:lnTo>
                    <a:pt x="228244" y="0"/>
                  </a:lnTo>
                  <a:lnTo>
                    <a:pt x="221284" y="6959"/>
                  </a:lnTo>
                  <a:lnTo>
                    <a:pt x="221284" y="54546"/>
                  </a:lnTo>
                  <a:lnTo>
                    <a:pt x="228244" y="61506"/>
                  </a:lnTo>
                  <a:lnTo>
                    <a:pt x="236829" y="61506"/>
                  </a:lnTo>
                  <a:lnTo>
                    <a:pt x="245414" y="61506"/>
                  </a:lnTo>
                  <a:lnTo>
                    <a:pt x="252361" y="54546"/>
                  </a:lnTo>
                  <a:lnTo>
                    <a:pt x="252361" y="6959"/>
                  </a:lnTo>
                  <a:close/>
                </a:path>
                <a:path extrusionOk="0" h="514984" w="473710">
                  <a:moveTo>
                    <a:pt x="294754" y="490474"/>
                  </a:moveTo>
                  <a:lnTo>
                    <a:pt x="287807" y="483501"/>
                  </a:lnTo>
                  <a:lnTo>
                    <a:pt x="279222" y="483501"/>
                  </a:lnTo>
                  <a:lnTo>
                    <a:pt x="185851" y="483501"/>
                  </a:lnTo>
                  <a:lnTo>
                    <a:pt x="178892" y="490474"/>
                  </a:lnTo>
                  <a:lnTo>
                    <a:pt x="178892" y="507631"/>
                  </a:lnTo>
                  <a:lnTo>
                    <a:pt x="185851" y="514578"/>
                  </a:lnTo>
                  <a:lnTo>
                    <a:pt x="287807" y="514578"/>
                  </a:lnTo>
                  <a:lnTo>
                    <a:pt x="294754" y="507631"/>
                  </a:lnTo>
                  <a:lnTo>
                    <a:pt x="294754" y="490474"/>
                  </a:lnTo>
                  <a:close/>
                </a:path>
                <a:path extrusionOk="0" h="514984" w="473710">
                  <a:moveTo>
                    <a:pt x="394081" y="251206"/>
                  </a:moveTo>
                  <a:lnTo>
                    <a:pt x="391058" y="220268"/>
                  </a:lnTo>
                  <a:lnTo>
                    <a:pt x="382155" y="190931"/>
                  </a:lnTo>
                  <a:lnTo>
                    <a:pt x="367677" y="163918"/>
                  </a:lnTo>
                  <a:lnTo>
                    <a:pt x="362953" y="158191"/>
                  </a:lnTo>
                  <a:lnTo>
                    <a:pt x="362953" y="251218"/>
                  </a:lnTo>
                  <a:lnTo>
                    <a:pt x="360705" y="275107"/>
                  </a:lnTo>
                  <a:lnTo>
                    <a:pt x="354037" y="297840"/>
                  </a:lnTo>
                  <a:lnTo>
                    <a:pt x="343179" y="318884"/>
                  </a:lnTo>
                  <a:lnTo>
                    <a:pt x="328345" y="337718"/>
                  </a:lnTo>
                  <a:lnTo>
                    <a:pt x="315366" y="353974"/>
                  </a:lnTo>
                  <a:lnTo>
                    <a:pt x="305854" y="371754"/>
                  </a:lnTo>
                  <a:lnTo>
                    <a:pt x="300012" y="390626"/>
                  </a:lnTo>
                  <a:lnTo>
                    <a:pt x="298018" y="410146"/>
                  </a:lnTo>
                  <a:lnTo>
                    <a:pt x="298018" y="424357"/>
                  </a:lnTo>
                  <a:lnTo>
                    <a:pt x="297243" y="425145"/>
                  </a:lnTo>
                  <a:lnTo>
                    <a:pt x="176377" y="425145"/>
                  </a:lnTo>
                  <a:lnTo>
                    <a:pt x="175602" y="424357"/>
                  </a:lnTo>
                  <a:lnTo>
                    <a:pt x="175602" y="410146"/>
                  </a:lnTo>
                  <a:lnTo>
                    <a:pt x="173621" y="390626"/>
                  </a:lnTo>
                  <a:lnTo>
                    <a:pt x="167779" y="371754"/>
                  </a:lnTo>
                  <a:lnTo>
                    <a:pt x="158267" y="353961"/>
                  </a:lnTo>
                  <a:lnTo>
                    <a:pt x="145288" y="337718"/>
                  </a:lnTo>
                  <a:lnTo>
                    <a:pt x="130441" y="318884"/>
                  </a:lnTo>
                  <a:lnTo>
                    <a:pt x="119583" y="297840"/>
                  </a:lnTo>
                  <a:lnTo>
                    <a:pt x="112915" y="275094"/>
                  </a:lnTo>
                  <a:lnTo>
                    <a:pt x="110642" y="251206"/>
                  </a:lnTo>
                  <a:lnTo>
                    <a:pt x="113080" y="226364"/>
                  </a:lnTo>
                  <a:lnTo>
                    <a:pt x="131826" y="181152"/>
                  </a:lnTo>
                  <a:lnTo>
                    <a:pt x="166928" y="146100"/>
                  </a:lnTo>
                  <a:lnTo>
                    <a:pt x="211924" y="127457"/>
                  </a:lnTo>
                  <a:lnTo>
                    <a:pt x="236626" y="125044"/>
                  </a:lnTo>
                  <a:lnTo>
                    <a:pt x="236791" y="125056"/>
                  </a:lnTo>
                  <a:lnTo>
                    <a:pt x="236943" y="125044"/>
                  </a:lnTo>
                  <a:lnTo>
                    <a:pt x="285127" y="134556"/>
                  </a:lnTo>
                  <a:lnTo>
                    <a:pt x="325894" y="161874"/>
                  </a:lnTo>
                  <a:lnTo>
                    <a:pt x="353390" y="202831"/>
                  </a:lnTo>
                  <a:lnTo>
                    <a:pt x="362953" y="251218"/>
                  </a:lnTo>
                  <a:lnTo>
                    <a:pt x="362953" y="158191"/>
                  </a:lnTo>
                  <a:lnTo>
                    <a:pt x="347891" y="139890"/>
                  </a:lnTo>
                  <a:lnTo>
                    <a:pt x="329819" y="125044"/>
                  </a:lnTo>
                  <a:lnTo>
                    <a:pt x="323951" y="120218"/>
                  </a:lnTo>
                  <a:lnTo>
                    <a:pt x="297053" y="105829"/>
                  </a:lnTo>
                  <a:lnTo>
                    <a:pt x="267881" y="96977"/>
                  </a:lnTo>
                  <a:lnTo>
                    <a:pt x="237121" y="93967"/>
                  </a:lnTo>
                  <a:lnTo>
                    <a:pt x="236601" y="93967"/>
                  </a:lnTo>
                  <a:lnTo>
                    <a:pt x="176631" y="105829"/>
                  </a:lnTo>
                  <a:lnTo>
                    <a:pt x="125780" y="139890"/>
                  </a:lnTo>
                  <a:lnTo>
                    <a:pt x="91503" y="190931"/>
                  </a:lnTo>
                  <a:lnTo>
                    <a:pt x="79578" y="251218"/>
                  </a:lnTo>
                  <a:lnTo>
                    <a:pt x="82410" y="281051"/>
                  </a:lnTo>
                  <a:lnTo>
                    <a:pt x="90754" y="309422"/>
                  </a:lnTo>
                  <a:lnTo>
                    <a:pt x="104317" y="335699"/>
                  </a:lnTo>
                  <a:lnTo>
                    <a:pt x="122859" y="359206"/>
                  </a:lnTo>
                  <a:lnTo>
                    <a:pt x="132143" y="370789"/>
                  </a:lnTo>
                  <a:lnTo>
                    <a:pt x="138938" y="383349"/>
                  </a:lnTo>
                  <a:lnTo>
                    <a:pt x="143116" y="396582"/>
                  </a:lnTo>
                  <a:lnTo>
                    <a:pt x="144538" y="410146"/>
                  </a:lnTo>
                  <a:lnTo>
                    <a:pt x="144538" y="423430"/>
                  </a:lnTo>
                  <a:lnTo>
                    <a:pt x="147129" y="436194"/>
                  </a:lnTo>
                  <a:lnTo>
                    <a:pt x="154165" y="446620"/>
                  </a:lnTo>
                  <a:lnTo>
                    <a:pt x="164604" y="453656"/>
                  </a:lnTo>
                  <a:lnTo>
                    <a:pt x="177355" y="456247"/>
                  </a:lnTo>
                  <a:lnTo>
                    <a:pt x="296316" y="456247"/>
                  </a:lnTo>
                  <a:lnTo>
                    <a:pt x="328777" y="425145"/>
                  </a:lnTo>
                  <a:lnTo>
                    <a:pt x="329120" y="423430"/>
                  </a:lnTo>
                  <a:lnTo>
                    <a:pt x="329120" y="410146"/>
                  </a:lnTo>
                  <a:lnTo>
                    <a:pt x="330542" y="396570"/>
                  </a:lnTo>
                  <a:lnTo>
                    <a:pt x="334721" y="383336"/>
                  </a:lnTo>
                  <a:lnTo>
                    <a:pt x="341528" y="370776"/>
                  </a:lnTo>
                  <a:lnTo>
                    <a:pt x="350812" y="359194"/>
                  </a:lnTo>
                  <a:lnTo>
                    <a:pt x="369354" y="335686"/>
                  </a:lnTo>
                  <a:lnTo>
                    <a:pt x="382917" y="309410"/>
                  </a:lnTo>
                  <a:lnTo>
                    <a:pt x="391248" y="281038"/>
                  </a:lnTo>
                  <a:lnTo>
                    <a:pt x="394081" y="251206"/>
                  </a:lnTo>
                  <a:close/>
                </a:path>
                <a:path extrusionOk="0" h="514984" w="473710">
                  <a:moveTo>
                    <a:pt x="398119" y="70332"/>
                  </a:moveTo>
                  <a:lnTo>
                    <a:pt x="385953" y="58216"/>
                  </a:lnTo>
                  <a:lnTo>
                    <a:pt x="376097" y="58216"/>
                  </a:lnTo>
                  <a:lnTo>
                    <a:pt x="370027" y="64274"/>
                  </a:lnTo>
                  <a:lnTo>
                    <a:pt x="342442" y="91859"/>
                  </a:lnTo>
                  <a:lnTo>
                    <a:pt x="342442" y="101701"/>
                  </a:lnTo>
                  <a:lnTo>
                    <a:pt x="351548" y="110794"/>
                  </a:lnTo>
                  <a:lnTo>
                    <a:pt x="355523" y="112318"/>
                  </a:lnTo>
                  <a:lnTo>
                    <a:pt x="363512" y="112318"/>
                  </a:lnTo>
                  <a:lnTo>
                    <a:pt x="367474" y="110794"/>
                  </a:lnTo>
                  <a:lnTo>
                    <a:pt x="398119" y="80175"/>
                  </a:lnTo>
                  <a:lnTo>
                    <a:pt x="398119" y="70332"/>
                  </a:lnTo>
                  <a:close/>
                </a:path>
                <a:path extrusionOk="0" h="514984" w="473710">
                  <a:moveTo>
                    <a:pt x="473659" y="210883"/>
                  </a:moveTo>
                  <a:lnTo>
                    <a:pt x="466712" y="203923"/>
                  </a:lnTo>
                  <a:lnTo>
                    <a:pt x="458114" y="203923"/>
                  </a:lnTo>
                  <a:lnTo>
                    <a:pt x="419112" y="203923"/>
                  </a:lnTo>
                  <a:lnTo>
                    <a:pt x="412153" y="210883"/>
                  </a:lnTo>
                  <a:lnTo>
                    <a:pt x="412153" y="228041"/>
                  </a:lnTo>
                  <a:lnTo>
                    <a:pt x="419112" y="235013"/>
                  </a:lnTo>
                  <a:lnTo>
                    <a:pt x="466699" y="235013"/>
                  </a:lnTo>
                  <a:lnTo>
                    <a:pt x="473659" y="228041"/>
                  </a:lnTo>
                  <a:lnTo>
                    <a:pt x="473659" y="21088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22">
                <a:solidFill>
                  <a:schemeClr val="dk1"/>
                </a:solidFill>
                <a:latin typeface="Calibri"/>
                <a:ea typeface="Calibri"/>
                <a:cs typeface="Calibri"/>
                <a:sym typeface="Calibri"/>
              </a:endParaRPr>
            </a:p>
          </p:txBody>
        </p:sp>
      </p:grpSp>
      <p:pic>
        <p:nvPicPr>
          <p:cNvPr id="436" name="Google Shape;436;p39"/>
          <p:cNvPicPr preferRelativeResize="0"/>
          <p:nvPr/>
        </p:nvPicPr>
        <p:blipFill rotWithShape="1">
          <a:blip r:embed="rId5">
            <a:alphaModFix/>
          </a:blip>
          <a:srcRect b="0" l="0" r="0" t="0"/>
          <a:stretch/>
        </p:blipFill>
        <p:spPr>
          <a:xfrm>
            <a:off x="8564375" y="4846703"/>
            <a:ext cx="65270" cy="65279"/>
          </a:xfrm>
          <a:prstGeom prst="rect">
            <a:avLst/>
          </a:prstGeom>
          <a:noFill/>
          <a:ln>
            <a:noFill/>
          </a:ln>
        </p:spPr>
      </p:pic>
      <p:sp>
        <p:nvSpPr>
          <p:cNvPr id="437" name="Google Shape;437;p39"/>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07</a:t>
            </a:r>
            <a:endParaRPr/>
          </a:p>
        </p:txBody>
      </p:sp>
      <p:sp>
        <p:nvSpPr>
          <p:cNvPr id="438" name="Google Shape;438;p39"/>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marR="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#3</a:t>
            </a:r>
            <a:endParaRPr sz="1200">
              <a:solidFill>
                <a:schemeClr val="dk1"/>
              </a:solidFill>
              <a:latin typeface="Ubuntu Light"/>
              <a:ea typeface="Ubuntu Light"/>
              <a:cs typeface="Ubuntu Light"/>
              <a:sym typeface="Ubuntu Light"/>
            </a:endParaRPr>
          </a:p>
        </p:txBody>
      </p:sp>
      <p:pic>
        <p:nvPicPr>
          <p:cNvPr id="439" name="Google Shape;439;p39" title="Screenshot 2025-09-29 130448.png"/>
          <p:cNvPicPr preferRelativeResize="0"/>
          <p:nvPr/>
        </p:nvPicPr>
        <p:blipFill>
          <a:blip r:embed="rId6">
            <a:alphaModFix/>
          </a:blip>
          <a:stretch>
            <a:fillRect/>
          </a:stretch>
        </p:blipFill>
        <p:spPr>
          <a:xfrm>
            <a:off x="0" y="-1"/>
            <a:ext cx="9144001" cy="852933"/>
          </a:xfrm>
          <a:prstGeom prst="rect">
            <a:avLst/>
          </a:prstGeom>
          <a:noFill/>
          <a:ln>
            <a:noFill/>
          </a:ln>
        </p:spPr>
      </p:pic>
      <p:sp>
        <p:nvSpPr>
          <p:cNvPr id="440" name="Google Shape;440;p39"/>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The History of Money</a:t>
            </a:r>
            <a:endParaRPr b="1" i="1" sz="1800">
              <a:solidFill>
                <a:schemeClr val="lt1"/>
              </a:solidFill>
              <a:latin typeface="Montserrat"/>
              <a:ea typeface="Montserrat"/>
              <a:cs typeface="Montserrat"/>
              <a:sym typeface="Montserrat"/>
            </a:endParaRPr>
          </a:p>
        </p:txBody>
      </p:sp>
      <p:pic>
        <p:nvPicPr>
          <p:cNvPr id="441" name="Google Shape;441;p39" title="Bitkwa-Logo-New.png"/>
          <p:cNvPicPr preferRelativeResize="0"/>
          <p:nvPr/>
        </p:nvPicPr>
        <p:blipFill>
          <a:blip r:embed="rId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nvSpPr>
        <p:spPr>
          <a:xfrm>
            <a:off x="4644335" y="1181575"/>
            <a:ext cx="3665400" cy="1419300"/>
          </a:xfrm>
          <a:prstGeom prst="rect">
            <a:avLst/>
          </a:prstGeom>
          <a:noFill/>
          <a:ln>
            <a:noFill/>
          </a:ln>
        </p:spPr>
        <p:txBody>
          <a:bodyPr anchorCtr="0" anchor="t" bIns="0" lIns="0" spcFirstLastPara="1" rIns="0" wrap="square" tIns="5475">
            <a:spAutoFit/>
          </a:bodyPr>
          <a:lstStyle/>
          <a:p>
            <a:pPr indent="0" lvl="0" marL="0" marR="0" rtl="0" algn="just">
              <a:lnSpc>
                <a:spcPct val="102299"/>
              </a:lnSpc>
              <a:spcBef>
                <a:spcPts val="0"/>
              </a:spcBef>
              <a:spcAft>
                <a:spcPts val="0"/>
              </a:spcAft>
              <a:buNone/>
            </a:pPr>
            <a:r>
              <a:rPr lang="en" sz="1000">
                <a:solidFill>
                  <a:srgbClr val="57585B"/>
                </a:solidFill>
                <a:latin typeface="Montserrat"/>
                <a:ea typeface="Montserrat"/>
                <a:cs typeface="Montserrat"/>
                <a:sym typeface="Montserrat"/>
              </a:rPr>
              <a:t>Until World War I, you were able to convert your paper money into a preset amount of gold. But  the two world wars and the 1929 economic crisis put an end to that. In 1944, the Bretton Woods  agreement was signed, establishing the U.S. dollar as the world’s reserve currency and ﬁxing the  value of the U.S. dollar to the price of gold at a rate of $35 per ounce. Other countries’ currencies  are pegged to the dollar, which helps to stabilize international ﬁnancial markets.</a:t>
            </a:r>
            <a:endParaRPr sz="1000">
              <a:solidFill>
                <a:schemeClr val="dk1"/>
              </a:solidFill>
              <a:latin typeface="Montserrat"/>
              <a:ea typeface="Montserrat"/>
              <a:cs typeface="Montserrat"/>
              <a:sym typeface="Montserrat"/>
            </a:endParaRPr>
          </a:p>
        </p:txBody>
      </p:sp>
      <p:grpSp>
        <p:nvGrpSpPr>
          <p:cNvPr id="447" name="Google Shape;447;p40"/>
          <p:cNvGrpSpPr/>
          <p:nvPr/>
        </p:nvGrpSpPr>
        <p:grpSpPr>
          <a:xfrm>
            <a:off x="4644336" y="2770039"/>
            <a:ext cx="3745307" cy="1983142"/>
            <a:chOff x="5732296" y="4335655"/>
            <a:chExt cx="3904615" cy="5481320"/>
          </a:xfrm>
        </p:grpSpPr>
        <p:pic>
          <p:nvPicPr>
            <p:cNvPr id="448" name="Google Shape;448;p40"/>
            <p:cNvPicPr preferRelativeResize="0"/>
            <p:nvPr/>
          </p:nvPicPr>
          <p:blipFill rotWithShape="1">
            <a:blip r:embed="rId3">
              <a:alphaModFix/>
            </a:blip>
            <a:srcRect b="0" l="0" r="0" t="0"/>
            <a:stretch/>
          </p:blipFill>
          <p:spPr>
            <a:xfrm>
              <a:off x="5732296" y="4335658"/>
              <a:ext cx="3904101" cy="5480912"/>
            </a:xfrm>
            <a:prstGeom prst="rect">
              <a:avLst/>
            </a:prstGeom>
            <a:noFill/>
            <a:ln>
              <a:noFill/>
            </a:ln>
          </p:spPr>
        </p:pic>
        <p:sp>
          <p:nvSpPr>
            <p:cNvPr id="449" name="Google Shape;449;p40"/>
            <p:cNvSpPr/>
            <p:nvPr/>
          </p:nvSpPr>
          <p:spPr>
            <a:xfrm>
              <a:off x="5732296" y="4335655"/>
              <a:ext cx="3904615" cy="5481320"/>
            </a:xfrm>
            <a:custGeom>
              <a:rect b="b" l="l" r="r" t="t"/>
              <a:pathLst>
                <a:path extrusionOk="0" h="5481320" w="3904615">
                  <a:moveTo>
                    <a:pt x="3694683" y="5480911"/>
                  </a:moveTo>
                  <a:lnTo>
                    <a:pt x="209417" y="5480911"/>
                  </a:lnTo>
                  <a:lnTo>
                    <a:pt x="161402" y="5475380"/>
                  </a:lnTo>
                  <a:lnTo>
                    <a:pt x="117324" y="5459626"/>
                  </a:lnTo>
                  <a:lnTo>
                    <a:pt x="78440" y="5434905"/>
                  </a:lnTo>
                  <a:lnTo>
                    <a:pt x="46009" y="5402475"/>
                  </a:lnTo>
                  <a:lnTo>
                    <a:pt x="21286" y="5363591"/>
                  </a:lnTo>
                  <a:lnTo>
                    <a:pt x="5531" y="5319512"/>
                  </a:lnTo>
                  <a:lnTo>
                    <a:pt x="0" y="5271493"/>
                  </a:lnTo>
                  <a:lnTo>
                    <a:pt x="0" y="209417"/>
                  </a:lnTo>
                  <a:lnTo>
                    <a:pt x="5531" y="161399"/>
                  </a:lnTo>
                  <a:lnTo>
                    <a:pt x="21286" y="117319"/>
                  </a:lnTo>
                  <a:lnTo>
                    <a:pt x="46009" y="78436"/>
                  </a:lnTo>
                  <a:lnTo>
                    <a:pt x="78440" y="46005"/>
                  </a:lnTo>
                  <a:lnTo>
                    <a:pt x="117324" y="21284"/>
                  </a:lnTo>
                  <a:lnTo>
                    <a:pt x="161402" y="5530"/>
                  </a:lnTo>
                  <a:lnTo>
                    <a:pt x="209417" y="0"/>
                  </a:lnTo>
                  <a:lnTo>
                    <a:pt x="3694683" y="0"/>
                  </a:lnTo>
                  <a:lnTo>
                    <a:pt x="3742701" y="5530"/>
                  </a:lnTo>
                  <a:lnTo>
                    <a:pt x="3786781" y="21284"/>
                  </a:lnTo>
                  <a:lnTo>
                    <a:pt x="3825664" y="46005"/>
                  </a:lnTo>
                  <a:lnTo>
                    <a:pt x="3858095" y="78436"/>
                  </a:lnTo>
                  <a:lnTo>
                    <a:pt x="3882816" y="117319"/>
                  </a:lnTo>
                  <a:lnTo>
                    <a:pt x="3898570" y="161399"/>
                  </a:lnTo>
                  <a:lnTo>
                    <a:pt x="3904101" y="209417"/>
                  </a:lnTo>
                  <a:lnTo>
                    <a:pt x="3904101" y="5271493"/>
                  </a:lnTo>
                  <a:lnTo>
                    <a:pt x="3898570" y="5319512"/>
                  </a:lnTo>
                  <a:lnTo>
                    <a:pt x="3882816" y="5363591"/>
                  </a:lnTo>
                  <a:lnTo>
                    <a:pt x="3858095" y="5402475"/>
                  </a:lnTo>
                  <a:lnTo>
                    <a:pt x="3825664" y="5434905"/>
                  </a:lnTo>
                  <a:lnTo>
                    <a:pt x="3786781" y="5459626"/>
                  </a:lnTo>
                  <a:lnTo>
                    <a:pt x="3742701" y="5475380"/>
                  </a:lnTo>
                  <a:lnTo>
                    <a:pt x="3694683" y="5480911"/>
                  </a:lnTo>
                  <a:close/>
                </a:path>
              </a:pathLst>
            </a:custGeom>
            <a:noFill/>
            <a:ln cap="flat" cmpd="sng" w="7700">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sp>
        <p:nvSpPr>
          <p:cNvPr id="450" name="Google Shape;450;p40"/>
          <p:cNvSpPr txBox="1"/>
          <p:nvPr/>
        </p:nvSpPr>
        <p:spPr>
          <a:xfrm>
            <a:off x="4726164" y="2884579"/>
            <a:ext cx="3465300" cy="1709400"/>
          </a:xfrm>
          <a:prstGeom prst="rect">
            <a:avLst/>
          </a:prstGeom>
          <a:noFill/>
          <a:ln>
            <a:noFill/>
          </a:ln>
        </p:spPr>
        <p:txBody>
          <a:bodyPr anchorCtr="0" anchor="t" bIns="0" lIns="0" spcFirstLastPara="1" rIns="0" wrap="square" tIns="5775">
            <a:spAutoFit/>
          </a:bodyPr>
          <a:lstStyle/>
          <a:p>
            <a:pPr indent="0" lvl="0" marL="0" marR="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Unfortunately, the system began to  break down in the late 1960s, leading to  the Nixon Shock in 1971, when the US  government suspended the dollar’s convertibility  into gold. This marked the  end of the gold standard and the  beginning of a world driven by the  creation and accumulation of debt.</a:t>
            </a:r>
            <a:endParaRPr sz="800">
              <a:solidFill>
                <a:schemeClr val="dk1"/>
              </a:solidFill>
              <a:latin typeface="Montserrat"/>
              <a:ea typeface="Montserrat"/>
              <a:cs typeface="Montserrat"/>
              <a:sym typeface="Montserrat"/>
            </a:endParaRPr>
          </a:p>
          <a:p>
            <a:pPr indent="25400" lvl="0" marL="0" marR="76200" rtl="0" algn="l">
              <a:lnSpc>
                <a:spcPct val="100000"/>
              </a:lnSpc>
              <a:spcBef>
                <a:spcPts val="800"/>
              </a:spcBef>
              <a:spcAft>
                <a:spcPts val="0"/>
              </a:spcAft>
              <a:buNone/>
            </a:pPr>
            <a:r>
              <a:rPr lang="en" sz="800">
                <a:solidFill>
                  <a:srgbClr val="57585B"/>
                </a:solidFill>
                <a:latin typeface="Montserrat"/>
                <a:ea typeface="Montserrat"/>
                <a:cs typeface="Montserrat"/>
                <a:sym typeface="Montserrat"/>
              </a:rPr>
              <a:t>As you go about your daily life, you  begin to notice that the value of money  is no longer as stable as it used to be.</a:t>
            </a:r>
            <a:endParaRPr sz="800">
              <a:solidFill>
                <a:schemeClr val="dk1"/>
              </a:solidFill>
              <a:latin typeface="Montserrat"/>
              <a:ea typeface="Montserrat"/>
              <a:cs typeface="Montserrat"/>
              <a:sym typeface="Montserrat"/>
            </a:endParaRPr>
          </a:p>
          <a:p>
            <a:pPr indent="0" lvl="0" marL="0" marR="50800" rtl="0" algn="l">
              <a:lnSpc>
                <a:spcPct val="100000"/>
              </a:lnSpc>
              <a:spcBef>
                <a:spcPts val="0"/>
              </a:spcBef>
              <a:spcAft>
                <a:spcPts val="0"/>
              </a:spcAft>
              <a:buNone/>
            </a:pPr>
            <a:r>
              <a:rPr lang="en" sz="800">
                <a:solidFill>
                  <a:srgbClr val="57585B"/>
                </a:solidFill>
                <a:latin typeface="Montserrat"/>
                <a:ea typeface="Montserrat"/>
                <a:cs typeface="Montserrat"/>
                <a:sym typeface="Montserrat"/>
              </a:rPr>
              <a:t>Just like a ﬂexible ruler makes it diﬃcult  to accurately measure the length of a  table, living in a ﬁat world where the  value of money is subject to the  unpredictability of those in power can  also make it diﬃcult to accurately  measure the value of goods and  services. You feel confusion and unease  adjusting to a world where the value of  money is no longer tied to a physical  commodity like gold</a:t>
            </a:r>
            <a:endParaRPr sz="800">
              <a:solidFill>
                <a:schemeClr val="dk1"/>
              </a:solidFill>
              <a:latin typeface="Montserrat"/>
              <a:ea typeface="Montserrat"/>
              <a:cs typeface="Montserrat"/>
              <a:sym typeface="Montserrat"/>
            </a:endParaRPr>
          </a:p>
        </p:txBody>
      </p:sp>
      <p:sp>
        <p:nvSpPr>
          <p:cNvPr id="451" name="Google Shape;451;p40"/>
          <p:cNvSpPr/>
          <p:nvPr/>
        </p:nvSpPr>
        <p:spPr>
          <a:xfrm>
            <a:off x="4572000" y="1207930"/>
            <a:ext cx="0" cy="12134"/>
          </a:xfrm>
          <a:custGeom>
            <a:rect b="b" l="l" r="r" t="t"/>
            <a:pathLst>
              <a:path extrusionOk="0" h="26669" w="120000">
                <a:moveTo>
                  <a:pt x="0" y="13088"/>
                </a:moveTo>
                <a:lnTo>
                  <a:pt x="0" y="13088"/>
                </a:lnTo>
              </a:path>
            </a:pathLst>
          </a:custGeom>
          <a:noFill/>
          <a:ln cap="flat" cmpd="sng" w="11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nvGrpSpPr>
          <p:cNvPr id="452" name="Google Shape;452;p40"/>
          <p:cNvGrpSpPr/>
          <p:nvPr/>
        </p:nvGrpSpPr>
        <p:grpSpPr>
          <a:xfrm>
            <a:off x="607298" y="1002675"/>
            <a:ext cx="3117932" cy="3745807"/>
            <a:chOff x="513737" y="1929349"/>
            <a:chExt cx="1967646" cy="2363882"/>
          </a:xfrm>
        </p:grpSpPr>
        <p:grpSp>
          <p:nvGrpSpPr>
            <p:cNvPr id="453" name="Google Shape;453;p40"/>
            <p:cNvGrpSpPr/>
            <p:nvPr/>
          </p:nvGrpSpPr>
          <p:grpSpPr>
            <a:xfrm>
              <a:off x="1197497" y="3254426"/>
              <a:ext cx="595503" cy="255008"/>
              <a:chOff x="2633019" y="7155729"/>
              <a:chExt cx="1309373" cy="560704"/>
            </a:xfrm>
          </p:grpSpPr>
          <p:pic>
            <p:nvPicPr>
              <p:cNvPr id="454" name="Google Shape;454;p40"/>
              <p:cNvPicPr preferRelativeResize="0"/>
              <p:nvPr/>
            </p:nvPicPr>
            <p:blipFill rotWithShape="1">
              <a:blip r:embed="rId4">
                <a:alphaModFix/>
              </a:blip>
              <a:srcRect b="0" l="0" r="0" t="0"/>
              <a:stretch/>
            </p:blipFill>
            <p:spPr>
              <a:xfrm>
                <a:off x="2633019" y="7155729"/>
                <a:ext cx="1309101" cy="560150"/>
              </a:xfrm>
              <a:prstGeom prst="rect">
                <a:avLst/>
              </a:prstGeom>
              <a:noFill/>
              <a:ln>
                <a:noFill/>
              </a:ln>
            </p:spPr>
          </p:pic>
          <p:sp>
            <p:nvSpPr>
              <p:cNvPr id="455" name="Google Shape;455;p40"/>
              <p:cNvSpPr/>
              <p:nvPr/>
            </p:nvSpPr>
            <p:spPr>
              <a:xfrm>
                <a:off x="2633022" y="7155729"/>
                <a:ext cx="1309370" cy="560704"/>
              </a:xfrm>
              <a:custGeom>
                <a:rect b="b" l="l" r="r" t="t"/>
                <a:pathLst>
                  <a:path extrusionOk="0" h="560704" w="1309370">
                    <a:moveTo>
                      <a:pt x="1139839" y="560150"/>
                    </a:moveTo>
                    <a:lnTo>
                      <a:pt x="169261" y="560150"/>
                    </a:lnTo>
                    <a:lnTo>
                      <a:pt x="124264" y="554104"/>
                    </a:lnTo>
                    <a:lnTo>
                      <a:pt x="83830" y="537042"/>
                    </a:lnTo>
                    <a:lnTo>
                      <a:pt x="49574" y="510576"/>
                    </a:lnTo>
                    <a:lnTo>
                      <a:pt x="23108" y="476319"/>
                    </a:lnTo>
                    <a:lnTo>
                      <a:pt x="6045" y="435886"/>
                    </a:lnTo>
                    <a:lnTo>
                      <a:pt x="0" y="390888"/>
                    </a:lnTo>
                    <a:lnTo>
                      <a:pt x="0" y="169261"/>
                    </a:lnTo>
                    <a:lnTo>
                      <a:pt x="6045" y="124264"/>
                    </a:lnTo>
                    <a:lnTo>
                      <a:pt x="23108" y="83830"/>
                    </a:lnTo>
                    <a:lnTo>
                      <a:pt x="49574" y="49574"/>
                    </a:lnTo>
                    <a:lnTo>
                      <a:pt x="83830" y="23108"/>
                    </a:lnTo>
                    <a:lnTo>
                      <a:pt x="124264" y="6045"/>
                    </a:lnTo>
                    <a:lnTo>
                      <a:pt x="169261" y="0"/>
                    </a:lnTo>
                    <a:lnTo>
                      <a:pt x="1139839" y="0"/>
                    </a:lnTo>
                    <a:lnTo>
                      <a:pt x="1184837" y="6045"/>
                    </a:lnTo>
                    <a:lnTo>
                      <a:pt x="1225270" y="23108"/>
                    </a:lnTo>
                    <a:lnTo>
                      <a:pt x="1259527" y="49574"/>
                    </a:lnTo>
                    <a:lnTo>
                      <a:pt x="1285993" y="83830"/>
                    </a:lnTo>
                    <a:lnTo>
                      <a:pt x="1303055" y="124264"/>
                    </a:lnTo>
                    <a:lnTo>
                      <a:pt x="1309101" y="169261"/>
                    </a:lnTo>
                    <a:lnTo>
                      <a:pt x="1309101" y="390888"/>
                    </a:lnTo>
                    <a:lnTo>
                      <a:pt x="1303055" y="435886"/>
                    </a:lnTo>
                    <a:lnTo>
                      <a:pt x="1285993" y="476319"/>
                    </a:lnTo>
                    <a:lnTo>
                      <a:pt x="1259527" y="510576"/>
                    </a:lnTo>
                    <a:lnTo>
                      <a:pt x="1225270" y="537042"/>
                    </a:lnTo>
                    <a:lnTo>
                      <a:pt x="1184837" y="554104"/>
                    </a:lnTo>
                    <a:lnTo>
                      <a:pt x="1139839" y="560150"/>
                    </a:lnTo>
                    <a:close/>
                  </a:path>
                </a:pathLst>
              </a:custGeom>
              <a:noFill/>
              <a:ln cap="flat" cmpd="sng" w="12175">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267">
                  <a:solidFill>
                    <a:schemeClr val="dk1"/>
                  </a:solidFill>
                  <a:latin typeface="Calibri"/>
                  <a:ea typeface="Calibri"/>
                  <a:cs typeface="Calibri"/>
                  <a:sym typeface="Calibri"/>
                </a:endParaRPr>
              </a:p>
            </p:txBody>
          </p:sp>
        </p:grpSp>
        <p:grpSp>
          <p:nvGrpSpPr>
            <p:cNvPr id="456" name="Google Shape;456;p40"/>
            <p:cNvGrpSpPr/>
            <p:nvPr/>
          </p:nvGrpSpPr>
          <p:grpSpPr>
            <a:xfrm>
              <a:off x="1197497" y="4038220"/>
              <a:ext cx="595503" cy="255010"/>
              <a:chOff x="2633018" y="8879112"/>
              <a:chExt cx="1309374" cy="560709"/>
            </a:xfrm>
          </p:grpSpPr>
          <p:pic>
            <p:nvPicPr>
              <p:cNvPr id="457" name="Google Shape;457;p40"/>
              <p:cNvPicPr preferRelativeResize="0"/>
              <p:nvPr/>
            </p:nvPicPr>
            <p:blipFill rotWithShape="1">
              <a:blip r:embed="rId5">
                <a:alphaModFix/>
              </a:blip>
              <a:srcRect b="0" l="0" r="0" t="0"/>
              <a:stretch/>
            </p:blipFill>
            <p:spPr>
              <a:xfrm>
                <a:off x="2633018" y="8879112"/>
                <a:ext cx="1309101" cy="560160"/>
              </a:xfrm>
              <a:prstGeom prst="rect">
                <a:avLst/>
              </a:prstGeom>
              <a:noFill/>
              <a:ln>
                <a:noFill/>
              </a:ln>
            </p:spPr>
          </p:pic>
          <p:sp>
            <p:nvSpPr>
              <p:cNvPr id="458" name="Google Shape;458;p40"/>
              <p:cNvSpPr/>
              <p:nvPr/>
            </p:nvSpPr>
            <p:spPr>
              <a:xfrm>
                <a:off x="2633022" y="8879117"/>
                <a:ext cx="1309370" cy="560704"/>
              </a:xfrm>
              <a:custGeom>
                <a:rect b="b" l="l" r="r" t="t"/>
                <a:pathLst>
                  <a:path extrusionOk="0" h="560704" w="1309370">
                    <a:moveTo>
                      <a:pt x="1139839" y="560150"/>
                    </a:moveTo>
                    <a:lnTo>
                      <a:pt x="169261" y="560150"/>
                    </a:lnTo>
                    <a:lnTo>
                      <a:pt x="124264" y="554104"/>
                    </a:lnTo>
                    <a:lnTo>
                      <a:pt x="83830" y="537042"/>
                    </a:lnTo>
                    <a:lnTo>
                      <a:pt x="49574" y="510576"/>
                    </a:lnTo>
                    <a:lnTo>
                      <a:pt x="23108" y="476319"/>
                    </a:lnTo>
                    <a:lnTo>
                      <a:pt x="6045" y="435886"/>
                    </a:lnTo>
                    <a:lnTo>
                      <a:pt x="0" y="390888"/>
                    </a:lnTo>
                    <a:lnTo>
                      <a:pt x="0" y="169261"/>
                    </a:lnTo>
                    <a:lnTo>
                      <a:pt x="6045" y="124264"/>
                    </a:lnTo>
                    <a:lnTo>
                      <a:pt x="23108" y="83830"/>
                    </a:lnTo>
                    <a:lnTo>
                      <a:pt x="49574" y="49574"/>
                    </a:lnTo>
                    <a:lnTo>
                      <a:pt x="83830" y="23108"/>
                    </a:lnTo>
                    <a:lnTo>
                      <a:pt x="124264" y="6045"/>
                    </a:lnTo>
                    <a:lnTo>
                      <a:pt x="169261" y="0"/>
                    </a:lnTo>
                    <a:lnTo>
                      <a:pt x="1139839" y="0"/>
                    </a:lnTo>
                    <a:lnTo>
                      <a:pt x="1184837" y="6045"/>
                    </a:lnTo>
                    <a:lnTo>
                      <a:pt x="1225270" y="23108"/>
                    </a:lnTo>
                    <a:lnTo>
                      <a:pt x="1259527" y="49574"/>
                    </a:lnTo>
                    <a:lnTo>
                      <a:pt x="1285993" y="83830"/>
                    </a:lnTo>
                    <a:lnTo>
                      <a:pt x="1303055" y="124264"/>
                    </a:lnTo>
                    <a:lnTo>
                      <a:pt x="1309101" y="169261"/>
                    </a:lnTo>
                    <a:lnTo>
                      <a:pt x="1309101" y="390888"/>
                    </a:lnTo>
                    <a:lnTo>
                      <a:pt x="1303055" y="435886"/>
                    </a:lnTo>
                    <a:lnTo>
                      <a:pt x="1285993" y="476319"/>
                    </a:lnTo>
                    <a:lnTo>
                      <a:pt x="1259527" y="510576"/>
                    </a:lnTo>
                    <a:lnTo>
                      <a:pt x="1225270" y="537042"/>
                    </a:lnTo>
                    <a:lnTo>
                      <a:pt x="1184837" y="554104"/>
                    </a:lnTo>
                    <a:lnTo>
                      <a:pt x="1139839" y="560150"/>
                    </a:lnTo>
                    <a:close/>
                  </a:path>
                </a:pathLst>
              </a:custGeom>
              <a:noFill/>
              <a:ln cap="flat" cmpd="sng" w="12175">
                <a:solidFill>
                  <a:srgbClr val="60399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267">
                  <a:solidFill>
                    <a:schemeClr val="dk1"/>
                  </a:solidFill>
                  <a:latin typeface="Calibri"/>
                  <a:ea typeface="Calibri"/>
                  <a:cs typeface="Calibri"/>
                  <a:sym typeface="Calibri"/>
                </a:endParaRPr>
              </a:p>
            </p:txBody>
          </p:sp>
        </p:grpSp>
        <p:grpSp>
          <p:nvGrpSpPr>
            <p:cNvPr id="459" name="Google Shape;459;p40"/>
            <p:cNvGrpSpPr/>
            <p:nvPr/>
          </p:nvGrpSpPr>
          <p:grpSpPr>
            <a:xfrm>
              <a:off x="1406065" y="2752780"/>
              <a:ext cx="178243" cy="437276"/>
              <a:chOff x="3091612" y="6052726"/>
              <a:chExt cx="391914" cy="961468"/>
            </a:xfrm>
          </p:grpSpPr>
          <p:pic>
            <p:nvPicPr>
              <p:cNvPr id="460" name="Google Shape;460;p40"/>
              <p:cNvPicPr preferRelativeResize="0"/>
              <p:nvPr/>
            </p:nvPicPr>
            <p:blipFill rotWithShape="1">
              <a:blip r:embed="rId6">
                <a:alphaModFix/>
              </a:blip>
              <a:srcRect b="0" l="0" r="0" t="0"/>
              <a:stretch/>
            </p:blipFill>
            <p:spPr>
              <a:xfrm>
                <a:off x="3091612" y="6052726"/>
                <a:ext cx="391914" cy="961468"/>
              </a:xfrm>
              <a:prstGeom prst="rect">
                <a:avLst/>
              </a:prstGeom>
              <a:noFill/>
              <a:ln>
                <a:noFill/>
              </a:ln>
            </p:spPr>
          </p:pic>
          <p:sp>
            <p:nvSpPr>
              <p:cNvPr id="461" name="Google Shape;461;p40"/>
              <p:cNvSpPr/>
              <p:nvPr/>
            </p:nvSpPr>
            <p:spPr>
              <a:xfrm>
                <a:off x="3148815" y="6394318"/>
                <a:ext cx="278129" cy="278765"/>
              </a:xfrm>
              <a:custGeom>
                <a:rect b="b" l="l" r="r" t="t"/>
                <a:pathLst>
                  <a:path extrusionOk="0" h="278765" w="278129">
                    <a:moveTo>
                      <a:pt x="277520" y="0"/>
                    </a:moveTo>
                    <a:lnTo>
                      <a:pt x="0" y="0"/>
                    </a:lnTo>
                    <a:lnTo>
                      <a:pt x="0" y="278284"/>
                    </a:lnTo>
                    <a:lnTo>
                      <a:pt x="277520" y="278284"/>
                    </a:lnTo>
                    <a:lnTo>
                      <a:pt x="27752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67">
                  <a:solidFill>
                    <a:schemeClr val="dk1"/>
                  </a:solidFill>
                  <a:latin typeface="Calibri"/>
                  <a:ea typeface="Calibri"/>
                  <a:cs typeface="Calibri"/>
                  <a:sym typeface="Calibri"/>
                </a:endParaRPr>
              </a:p>
            </p:txBody>
          </p:sp>
        </p:grpSp>
        <p:grpSp>
          <p:nvGrpSpPr>
            <p:cNvPr id="462" name="Google Shape;462;p40"/>
            <p:cNvGrpSpPr/>
            <p:nvPr/>
          </p:nvGrpSpPr>
          <p:grpSpPr>
            <a:xfrm>
              <a:off x="1287406" y="2280469"/>
              <a:ext cx="415580" cy="416736"/>
              <a:chOff x="2830708" y="5014224"/>
              <a:chExt cx="913764" cy="916307"/>
            </a:xfrm>
          </p:grpSpPr>
          <p:pic>
            <p:nvPicPr>
              <p:cNvPr id="463" name="Google Shape;463;p40"/>
              <p:cNvPicPr preferRelativeResize="0"/>
              <p:nvPr/>
            </p:nvPicPr>
            <p:blipFill rotWithShape="1">
              <a:blip r:embed="rId7">
                <a:alphaModFix/>
              </a:blip>
              <a:srcRect b="0" l="0" r="0" t="0"/>
              <a:stretch/>
            </p:blipFill>
            <p:spPr>
              <a:xfrm>
                <a:off x="2830709" y="5014224"/>
                <a:ext cx="913710" cy="916202"/>
              </a:xfrm>
              <a:prstGeom prst="rect">
                <a:avLst/>
              </a:prstGeom>
              <a:noFill/>
              <a:ln>
                <a:noFill/>
              </a:ln>
            </p:spPr>
          </p:pic>
          <p:sp>
            <p:nvSpPr>
              <p:cNvPr id="464" name="Google Shape;464;p40"/>
              <p:cNvSpPr/>
              <p:nvPr/>
            </p:nvSpPr>
            <p:spPr>
              <a:xfrm>
                <a:off x="2830708" y="5014227"/>
                <a:ext cx="913764" cy="916304"/>
              </a:xfrm>
              <a:custGeom>
                <a:rect b="b" l="l" r="r" t="t"/>
                <a:pathLst>
                  <a:path extrusionOk="0" h="916304" w="913764">
                    <a:moveTo>
                      <a:pt x="913710" y="458101"/>
                    </a:moveTo>
                    <a:lnTo>
                      <a:pt x="911351" y="411262"/>
                    </a:lnTo>
                    <a:lnTo>
                      <a:pt x="904428" y="365776"/>
                    </a:lnTo>
                    <a:lnTo>
                      <a:pt x="893171" y="321873"/>
                    </a:lnTo>
                    <a:lnTo>
                      <a:pt x="877808" y="279785"/>
                    </a:lnTo>
                    <a:lnTo>
                      <a:pt x="858571" y="239740"/>
                    </a:lnTo>
                    <a:lnTo>
                      <a:pt x="835687" y="201969"/>
                    </a:lnTo>
                    <a:lnTo>
                      <a:pt x="809387" y="166703"/>
                    </a:lnTo>
                    <a:lnTo>
                      <a:pt x="779901" y="134172"/>
                    </a:lnTo>
                    <a:lnTo>
                      <a:pt x="747458" y="104606"/>
                    </a:lnTo>
                    <a:lnTo>
                      <a:pt x="712288" y="78234"/>
                    </a:lnTo>
                    <a:lnTo>
                      <a:pt x="674620" y="55289"/>
                    </a:lnTo>
                    <a:lnTo>
                      <a:pt x="634685" y="35999"/>
                    </a:lnTo>
                    <a:lnTo>
                      <a:pt x="592710" y="20594"/>
                    </a:lnTo>
                    <a:lnTo>
                      <a:pt x="548928" y="9306"/>
                    </a:lnTo>
                    <a:lnTo>
                      <a:pt x="503566" y="2365"/>
                    </a:lnTo>
                    <a:lnTo>
                      <a:pt x="456855" y="0"/>
                    </a:lnTo>
                    <a:lnTo>
                      <a:pt x="410145" y="2365"/>
                    </a:lnTo>
                    <a:lnTo>
                      <a:pt x="364785" y="9306"/>
                    </a:lnTo>
                    <a:lnTo>
                      <a:pt x="321003" y="20594"/>
                    </a:lnTo>
                    <a:lnTo>
                      <a:pt x="279029" y="35999"/>
                    </a:lnTo>
                    <a:lnTo>
                      <a:pt x="239094" y="55289"/>
                    </a:lnTo>
                    <a:lnTo>
                      <a:pt x="201426" y="78234"/>
                    </a:lnTo>
                    <a:lnTo>
                      <a:pt x="166256" y="104606"/>
                    </a:lnTo>
                    <a:lnTo>
                      <a:pt x="133812" y="134172"/>
                    </a:lnTo>
                    <a:lnTo>
                      <a:pt x="104326" y="166703"/>
                    </a:lnTo>
                    <a:lnTo>
                      <a:pt x="78025" y="201969"/>
                    </a:lnTo>
                    <a:lnTo>
                      <a:pt x="55141" y="239740"/>
                    </a:lnTo>
                    <a:lnTo>
                      <a:pt x="35903" y="279785"/>
                    </a:lnTo>
                    <a:lnTo>
                      <a:pt x="20539" y="321873"/>
                    </a:lnTo>
                    <a:lnTo>
                      <a:pt x="9281" y="365776"/>
                    </a:lnTo>
                    <a:lnTo>
                      <a:pt x="2358" y="411262"/>
                    </a:lnTo>
                    <a:lnTo>
                      <a:pt x="0" y="458101"/>
                    </a:lnTo>
                    <a:lnTo>
                      <a:pt x="2358" y="504938"/>
                    </a:lnTo>
                    <a:lnTo>
                      <a:pt x="9281" y="550422"/>
                    </a:lnTo>
                    <a:lnTo>
                      <a:pt x="20539" y="594323"/>
                    </a:lnTo>
                    <a:lnTo>
                      <a:pt x="35903" y="636411"/>
                    </a:lnTo>
                    <a:lnTo>
                      <a:pt x="55141" y="676454"/>
                    </a:lnTo>
                    <a:lnTo>
                      <a:pt x="78025" y="714224"/>
                    </a:lnTo>
                    <a:lnTo>
                      <a:pt x="104326" y="749489"/>
                    </a:lnTo>
                    <a:lnTo>
                      <a:pt x="133812" y="782020"/>
                    </a:lnTo>
                    <a:lnTo>
                      <a:pt x="166256" y="811586"/>
                    </a:lnTo>
                    <a:lnTo>
                      <a:pt x="201426" y="837957"/>
                    </a:lnTo>
                    <a:lnTo>
                      <a:pt x="239094" y="860903"/>
                    </a:lnTo>
                    <a:lnTo>
                      <a:pt x="279029" y="880193"/>
                    </a:lnTo>
                    <a:lnTo>
                      <a:pt x="321003" y="895597"/>
                    </a:lnTo>
                    <a:lnTo>
                      <a:pt x="364785" y="906885"/>
                    </a:lnTo>
                    <a:lnTo>
                      <a:pt x="410145" y="913826"/>
                    </a:lnTo>
                    <a:lnTo>
                      <a:pt x="456855" y="916191"/>
                    </a:lnTo>
                    <a:lnTo>
                      <a:pt x="503566" y="913826"/>
                    </a:lnTo>
                    <a:lnTo>
                      <a:pt x="548928" y="906885"/>
                    </a:lnTo>
                    <a:lnTo>
                      <a:pt x="592710" y="895597"/>
                    </a:lnTo>
                    <a:lnTo>
                      <a:pt x="634685" y="880193"/>
                    </a:lnTo>
                    <a:lnTo>
                      <a:pt x="674620" y="860903"/>
                    </a:lnTo>
                    <a:lnTo>
                      <a:pt x="712288" y="837957"/>
                    </a:lnTo>
                    <a:lnTo>
                      <a:pt x="747458" y="811586"/>
                    </a:lnTo>
                    <a:lnTo>
                      <a:pt x="779901" y="782020"/>
                    </a:lnTo>
                    <a:lnTo>
                      <a:pt x="809387" y="749489"/>
                    </a:lnTo>
                    <a:lnTo>
                      <a:pt x="835687" y="714224"/>
                    </a:lnTo>
                    <a:lnTo>
                      <a:pt x="858571" y="676454"/>
                    </a:lnTo>
                    <a:lnTo>
                      <a:pt x="877808" y="636411"/>
                    </a:lnTo>
                    <a:lnTo>
                      <a:pt x="893171" y="594323"/>
                    </a:lnTo>
                    <a:lnTo>
                      <a:pt x="904428" y="550422"/>
                    </a:lnTo>
                    <a:lnTo>
                      <a:pt x="911351" y="504938"/>
                    </a:lnTo>
                    <a:lnTo>
                      <a:pt x="913710" y="458101"/>
                    </a:lnTo>
                  </a:path>
                </a:pathLst>
              </a:custGeom>
              <a:noFill/>
              <a:ln cap="flat" cmpd="sng" w="12175">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267">
                  <a:solidFill>
                    <a:schemeClr val="dk1"/>
                  </a:solidFill>
                  <a:latin typeface="Calibri"/>
                  <a:ea typeface="Calibri"/>
                  <a:cs typeface="Calibri"/>
                  <a:sym typeface="Calibri"/>
                </a:endParaRPr>
              </a:p>
            </p:txBody>
          </p:sp>
        </p:grpSp>
        <p:grpSp>
          <p:nvGrpSpPr>
            <p:cNvPr id="465" name="Google Shape;465;p40"/>
            <p:cNvGrpSpPr/>
            <p:nvPr/>
          </p:nvGrpSpPr>
          <p:grpSpPr>
            <a:xfrm>
              <a:off x="513737" y="2497014"/>
              <a:ext cx="684065" cy="693037"/>
              <a:chOff x="1129588" y="5490356"/>
              <a:chExt cx="1504100" cy="1523827"/>
            </a:xfrm>
          </p:grpSpPr>
          <p:pic>
            <p:nvPicPr>
              <p:cNvPr id="466" name="Google Shape;466;p40"/>
              <p:cNvPicPr preferRelativeResize="0"/>
              <p:nvPr/>
            </p:nvPicPr>
            <p:blipFill rotWithShape="1">
              <a:blip r:embed="rId8">
                <a:alphaModFix/>
              </a:blip>
              <a:srcRect b="0" l="0" r="0" t="0"/>
              <a:stretch/>
            </p:blipFill>
            <p:spPr>
              <a:xfrm>
                <a:off x="1129588" y="5490356"/>
                <a:ext cx="1504100" cy="1523827"/>
              </a:xfrm>
              <a:prstGeom prst="rect">
                <a:avLst/>
              </a:prstGeom>
              <a:noFill/>
              <a:ln>
                <a:noFill/>
              </a:ln>
            </p:spPr>
          </p:pic>
          <p:sp>
            <p:nvSpPr>
              <p:cNvPr id="467" name="Google Shape;467;p40"/>
              <p:cNvSpPr/>
              <p:nvPr/>
            </p:nvSpPr>
            <p:spPr>
              <a:xfrm>
                <a:off x="1129594" y="5490361"/>
                <a:ext cx="913764" cy="916304"/>
              </a:xfrm>
              <a:custGeom>
                <a:rect b="b" l="l" r="r" t="t"/>
                <a:pathLst>
                  <a:path extrusionOk="0" h="916304" w="913764">
                    <a:moveTo>
                      <a:pt x="913710" y="458090"/>
                    </a:moveTo>
                    <a:lnTo>
                      <a:pt x="911351" y="411253"/>
                    </a:lnTo>
                    <a:lnTo>
                      <a:pt x="904428" y="365769"/>
                    </a:lnTo>
                    <a:lnTo>
                      <a:pt x="893171" y="321868"/>
                    </a:lnTo>
                    <a:lnTo>
                      <a:pt x="877808" y="279780"/>
                    </a:lnTo>
                    <a:lnTo>
                      <a:pt x="858571" y="239737"/>
                    </a:lnTo>
                    <a:lnTo>
                      <a:pt x="835687" y="201967"/>
                    </a:lnTo>
                    <a:lnTo>
                      <a:pt x="809387" y="166702"/>
                    </a:lnTo>
                    <a:lnTo>
                      <a:pt x="779901" y="134171"/>
                    </a:lnTo>
                    <a:lnTo>
                      <a:pt x="747458" y="104605"/>
                    </a:lnTo>
                    <a:lnTo>
                      <a:pt x="712288" y="78234"/>
                    </a:lnTo>
                    <a:lnTo>
                      <a:pt x="674620" y="55288"/>
                    </a:lnTo>
                    <a:lnTo>
                      <a:pt x="634685" y="35998"/>
                    </a:lnTo>
                    <a:lnTo>
                      <a:pt x="592710" y="20594"/>
                    </a:lnTo>
                    <a:lnTo>
                      <a:pt x="548928" y="9306"/>
                    </a:lnTo>
                    <a:lnTo>
                      <a:pt x="503566" y="2365"/>
                    </a:lnTo>
                    <a:lnTo>
                      <a:pt x="456855" y="0"/>
                    </a:lnTo>
                    <a:lnTo>
                      <a:pt x="410145" y="2365"/>
                    </a:lnTo>
                    <a:lnTo>
                      <a:pt x="364785" y="9306"/>
                    </a:lnTo>
                    <a:lnTo>
                      <a:pt x="321003" y="20594"/>
                    </a:lnTo>
                    <a:lnTo>
                      <a:pt x="279029" y="35998"/>
                    </a:lnTo>
                    <a:lnTo>
                      <a:pt x="239094" y="55288"/>
                    </a:lnTo>
                    <a:lnTo>
                      <a:pt x="201426" y="78234"/>
                    </a:lnTo>
                    <a:lnTo>
                      <a:pt x="166256" y="104605"/>
                    </a:lnTo>
                    <a:lnTo>
                      <a:pt x="133812" y="134171"/>
                    </a:lnTo>
                    <a:lnTo>
                      <a:pt x="104326" y="166702"/>
                    </a:lnTo>
                    <a:lnTo>
                      <a:pt x="78025" y="201967"/>
                    </a:lnTo>
                    <a:lnTo>
                      <a:pt x="55141" y="239737"/>
                    </a:lnTo>
                    <a:lnTo>
                      <a:pt x="35903" y="279780"/>
                    </a:lnTo>
                    <a:lnTo>
                      <a:pt x="20539" y="321868"/>
                    </a:lnTo>
                    <a:lnTo>
                      <a:pt x="9281" y="365769"/>
                    </a:lnTo>
                    <a:lnTo>
                      <a:pt x="2358" y="411253"/>
                    </a:lnTo>
                    <a:lnTo>
                      <a:pt x="0" y="458090"/>
                    </a:lnTo>
                    <a:lnTo>
                      <a:pt x="2358" y="504930"/>
                    </a:lnTo>
                    <a:lnTo>
                      <a:pt x="9281" y="550416"/>
                    </a:lnTo>
                    <a:lnTo>
                      <a:pt x="20539" y="594319"/>
                    </a:lnTo>
                    <a:lnTo>
                      <a:pt x="35903" y="636408"/>
                    </a:lnTo>
                    <a:lnTo>
                      <a:pt x="55141" y="676453"/>
                    </a:lnTo>
                    <a:lnTo>
                      <a:pt x="78025" y="714225"/>
                    </a:lnTo>
                    <a:lnTo>
                      <a:pt x="104326" y="749492"/>
                    </a:lnTo>
                    <a:lnTo>
                      <a:pt x="133812" y="782024"/>
                    </a:lnTo>
                    <a:lnTo>
                      <a:pt x="166256" y="811591"/>
                    </a:lnTo>
                    <a:lnTo>
                      <a:pt x="201426" y="837964"/>
                    </a:lnTo>
                    <a:lnTo>
                      <a:pt x="239094" y="860910"/>
                    </a:lnTo>
                    <a:lnTo>
                      <a:pt x="279029" y="880201"/>
                    </a:lnTo>
                    <a:lnTo>
                      <a:pt x="321003" y="895606"/>
                    </a:lnTo>
                    <a:lnTo>
                      <a:pt x="364785" y="906895"/>
                    </a:lnTo>
                    <a:lnTo>
                      <a:pt x="410145" y="913837"/>
                    </a:lnTo>
                    <a:lnTo>
                      <a:pt x="456855" y="916202"/>
                    </a:lnTo>
                    <a:lnTo>
                      <a:pt x="503566" y="913837"/>
                    </a:lnTo>
                    <a:lnTo>
                      <a:pt x="548928" y="906895"/>
                    </a:lnTo>
                    <a:lnTo>
                      <a:pt x="592710" y="895606"/>
                    </a:lnTo>
                    <a:lnTo>
                      <a:pt x="634685" y="880201"/>
                    </a:lnTo>
                    <a:lnTo>
                      <a:pt x="674620" y="860910"/>
                    </a:lnTo>
                    <a:lnTo>
                      <a:pt x="712288" y="837964"/>
                    </a:lnTo>
                    <a:lnTo>
                      <a:pt x="747458" y="811591"/>
                    </a:lnTo>
                    <a:lnTo>
                      <a:pt x="779901" y="782024"/>
                    </a:lnTo>
                    <a:lnTo>
                      <a:pt x="809387" y="749492"/>
                    </a:lnTo>
                    <a:lnTo>
                      <a:pt x="835687" y="714225"/>
                    </a:lnTo>
                    <a:lnTo>
                      <a:pt x="858571" y="676453"/>
                    </a:lnTo>
                    <a:lnTo>
                      <a:pt x="877808" y="636408"/>
                    </a:lnTo>
                    <a:lnTo>
                      <a:pt x="893171" y="594319"/>
                    </a:lnTo>
                    <a:lnTo>
                      <a:pt x="904428" y="550416"/>
                    </a:lnTo>
                    <a:lnTo>
                      <a:pt x="911351" y="504930"/>
                    </a:lnTo>
                    <a:lnTo>
                      <a:pt x="913710" y="458090"/>
                    </a:lnTo>
                  </a:path>
                </a:pathLst>
              </a:custGeom>
              <a:noFill/>
              <a:ln cap="flat" cmpd="sng" w="12175">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267">
                  <a:solidFill>
                    <a:schemeClr val="dk1"/>
                  </a:solidFill>
                  <a:latin typeface="Calibri"/>
                  <a:ea typeface="Calibri"/>
                  <a:cs typeface="Calibri"/>
                  <a:sym typeface="Calibri"/>
                </a:endParaRPr>
              </a:p>
            </p:txBody>
          </p:sp>
          <p:sp>
            <p:nvSpPr>
              <p:cNvPr id="468" name="Google Shape;468;p40"/>
              <p:cNvSpPr/>
              <p:nvPr/>
            </p:nvSpPr>
            <p:spPr>
              <a:xfrm>
                <a:off x="2098452" y="6457129"/>
                <a:ext cx="393064" cy="393700"/>
              </a:xfrm>
              <a:custGeom>
                <a:rect b="b" l="l" r="r" t="t"/>
                <a:pathLst>
                  <a:path extrusionOk="0" h="393700" w="393064">
                    <a:moveTo>
                      <a:pt x="196224" y="0"/>
                    </a:moveTo>
                    <a:lnTo>
                      <a:pt x="0" y="196768"/>
                    </a:lnTo>
                    <a:lnTo>
                      <a:pt x="196224" y="393537"/>
                    </a:lnTo>
                    <a:lnTo>
                      <a:pt x="392469" y="196768"/>
                    </a:lnTo>
                    <a:lnTo>
                      <a:pt x="19622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67">
                  <a:solidFill>
                    <a:schemeClr val="dk1"/>
                  </a:solidFill>
                  <a:latin typeface="Calibri"/>
                  <a:ea typeface="Calibri"/>
                  <a:cs typeface="Calibri"/>
                  <a:sym typeface="Calibri"/>
                </a:endParaRPr>
              </a:p>
            </p:txBody>
          </p:sp>
        </p:grpSp>
        <p:grpSp>
          <p:nvGrpSpPr>
            <p:cNvPr id="469" name="Google Shape;469;p40"/>
            <p:cNvGrpSpPr/>
            <p:nvPr/>
          </p:nvGrpSpPr>
          <p:grpSpPr>
            <a:xfrm>
              <a:off x="1792876" y="2497014"/>
              <a:ext cx="688507" cy="693037"/>
              <a:chOff x="3942120" y="5490356"/>
              <a:chExt cx="1513867" cy="1523827"/>
            </a:xfrm>
          </p:grpSpPr>
          <p:pic>
            <p:nvPicPr>
              <p:cNvPr id="470" name="Google Shape;470;p40"/>
              <p:cNvPicPr preferRelativeResize="0"/>
              <p:nvPr/>
            </p:nvPicPr>
            <p:blipFill rotWithShape="1">
              <a:blip r:embed="rId9">
                <a:alphaModFix/>
              </a:blip>
              <a:srcRect b="0" l="0" r="0" t="0"/>
              <a:stretch/>
            </p:blipFill>
            <p:spPr>
              <a:xfrm>
                <a:off x="3942120" y="5490356"/>
                <a:ext cx="1513818" cy="1523827"/>
              </a:xfrm>
              <a:prstGeom prst="rect">
                <a:avLst/>
              </a:prstGeom>
              <a:noFill/>
              <a:ln>
                <a:noFill/>
              </a:ln>
            </p:spPr>
          </p:pic>
          <p:sp>
            <p:nvSpPr>
              <p:cNvPr id="471" name="Google Shape;471;p40"/>
              <p:cNvSpPr/>
              <p:nvPr/>
            </p:nvSpPr>
            <p:spPr>
              <a:xfrm>
                <a:off x="4542223" y="5490361"/>
                <a:ext cx="913764" cy="916304"/>
              </a:xfrm>
              <a:custGeom>
                <a:rect b="b" l="l" r="r" t="t"/>
                <a:pathLst>
                  <a:path extrusionOk="0" h="916304" w="913764">
                    <a:moveTo>
                      <a:pt x="913710" y="458090"/>
                    </a:moveTo>
                    <a:lnTo>
                      <a:pt x="911351" y="411253"/>
                    </a:lnTo>
                    <a:lnTo>
                      <a:pt x="904428" y="365769"/>
                    </a:lnTo>
                    <a:lnTo>
                      <a:pt x="893171" y="321868"/>
                    </a:lnTo>
                    <a:lnTo>
                      <a:pt x="877808" y="279780"/>
                    </a:lnTo>
                    <a:lnTo>
                      <a:pt x="858571" y="239737"/>
                    </a:lnTo>
                    <a:lnTo>
                      <a:pt x="835687" y="201967"/>
                    </a:lnTo>
                    <a:lnTo>
                      <a:pt x="809387" y="166702"/>
                    </a:lnTo>
                    <a:lnTo>
                      <a:pt x="779901" y="134171"/>
                    </a:lnTo>
                    <a:lnTo>
                      <a:pt x="747458" y="104605"/>
                    </a:lnTo>
                    <a:lnTo>
                      <a:pt x="712288" y="78234"/>
                    </a:lnTo>
                    <a:lnTo>
                      <a:pt x="674620" y="55288"/>
                    </a:lnTo>
                    <a:lnTo>
                      <a:pt x="634685" y="35998"/>
                    </a:lnTo>
                    <a:lnTo>
                      <a:pt x="592710" y="20594"/>
                    </a:lnTo>
                    <a:lnTo>
                      <a:pt x="548928" y="9306"/>
                    </a:lnTo>
                    <a:lnTo>
                      <a:pt x="503566" y="2365"/>
                    </a:lnTo>
                    <a:lnTo>
                      <a:pt x="456855" y="0"/>
                    </a:lnTo>
                    <a:lnTo>
                      <a:pt x="410145" y="2365"/>
                    </a:lnTo>
                    <a:lnTo>
                      <a:pt x="364785" y="9306"/>
                    </a:lnTo>
                    <a:lnTo>
                      <a:pt x="321003" y="20594"/>
                    </a:lnTo>
                    <a:lnTo>
                      <a:pt x="279029" y="35998"/>
                    </a:lnTo>
                    <a:lnTo>
                      <a:pt x="239094" y="55288"/>
                    </a:lnTo>
                    <a:lnTo>
                      <a:pt x="201426" y="78234"/>
                    </a:lnTo>
                    <a:lnTo>
                      <a:pt x="166256" y="104605"/>
                    </a:lnTo>
                    <a:lnTo>
                      <a:pt x="133812" y="134171"/>
                    </a:lnTo>
                    <a:lnTo>
                      <a:pt x="104326" y="166702"/>
                    </a:lnTo>
                    <a:lnTo>
                      <a:pt x="78025" y="201967"/>
                    </a:lnTo>
                    <a:lnTo>
                      <a:pt x="55141" y="239737"/>
                    </a:lnTo>
                    <a:lnTo>
                      <a:pt x="35903" y="279780"/>
                    </a:lnTo>
                    <a:lnTo>
                      <a:pt x="20539" y="321868"/>
                    </a:lnTo>
                    <a:lnTo>
                      <a:pt x="9281" y="365769"/>
                    </a:lnTo>
                    <a:lnTo>
                      <a:pt x="2358" y="411253"/>
                    </a:lnTo>
                    <a:lnTo>
                      <a:pt x="0" y="458090"/>
                    </a:lnTo>
                    <a:lnTo>
                      <a:pt x="2358" y="504930"/>
                    </a:lnTo>
                    <a:lnTo>
                      <a:pt x="9281" y="550416"/>
                    </a:lnTo>
                    <a:lnTo>
                      <a:pt x="20539" y="594319"/>
                    </a:lnTo>
                    <a:lnTo>
                      <a:pt x="35903" y="636408"/>
                    </a:lnTo>
                    <a:lnTo>
                      <a:pt x="55141" y="676453"/>
                    </a:lnTo>
                    <a:lnTo>
                      <a:pt x="78025" y="714225"/>
                    </a:lnTo>
                    <a:lnTo>
                      <a:pt x="104326" y="749492"/>
                    </a:lnTo>
                    <a:lnTo>
                      <a:pt x="133812" y="782024"/>
                    </a:lnTo>
                    <a:lnTo>
                      <a:pt x="166256" y="811591"/>
                    </a:lnTo>
                    <a:lnTo>
                      <a:pt x="201426" y="837964"/>
                    </a:lnTo>
                    <a:lnTo>
                      <a:pt x="239094" y="860910"/>
                    </a:lnTo>
                    <a:lnTo>
                      <a:pt x="279029" y="880201"/>
                    </a:lnTo>
                    <a:lnTo>
                      <a:pt x="321003" y="895606"/>
                    </a:lnTo>
                    <a:lnTo>
                      <a:pt x="364785" y="906895"/>
                    </a:lnTo>
                    <a:lnTo>
                      <a:pt x="410145" y="913837"/>
                    </a:lnTo>
                    <a:lnTo>
                      <a:pt x="456855" y="916202"/>
                    </a:lnTo>
                    <a:lnTo>
                      <a:pt x="503566" y="913837"/>
                    </a:lnTo>
                    <a:lnTo>
                      <a:pt x="548928" y="906895"/>
                    </a:lnTo>
                    <a:lnTo>
                      <a:pt x="592710" y="895606"/>
                    </a:lnTo>
                    <a:lnTo>
                      <a:pt x="634685" y="880201"/>
                    </a:lnTo>
                    <a:lnTo>
                      <a:pt x="674620" y="860910"/>
                    </a:lnTo>
                    <a:lnTo>
                      <a:pt x="712288" y="837964"/>
                    </a:lnTo>
                    <a:lnTo>
                      <a:pt x="747458" y="811591"/>
                    </a:lnTo>
                    <a:lnTo>
                      <a:pt x="779901" y="782024"/>
                    </a:lnTo>
                    <a:lnTo>
                      <a:pt x="809387" y="749492"/>
                    </a:lnTo>
                    <a:lnTo>
                      <a:pt x="835687" y="714225"/>
                    </a:lnTo>
                    <a:lnTo>
                      <a:pt x="858571" y="676453"/>
                    </a:lnTo>
                    <a:lnTo>
                      <a:pt x="877808" y="636408"/>
                    </a:lnTo>
                    <a:lnTo>
                      <a:pt x="893171" y="594319"/>
                    </a:lnTo>
                    <a:lnTo>
                      <a:pt x="904428" y="550416"/>
                    </a:lnTo>
                    <a:lnTo>
                      <a:pt x="911351" y="504930"/>
                    </a:lnTo>
                    <a:lnTo>
                      <a:pt x="913710" y="458090"/>
                    </a:lnTo>
                  </a:path>
                </a:pathLst>
              </a:custGeom>
              <a:noFill/>
              <a:ln cap="flat" cmpd="sng" w="12175">
                <a:solidFill>
                  <a:srgbClr val="FCD69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267">
                  <a:solidFill>
                    <a:schemeClr val="dk1"/>
                  </a:solidFill>
                  <a:latin typeface="Calibri"/>
                  <a:ea typeface="Calibri"/>
                  <a:cs typeface="Calibri"/>
                  <a:sym typeface="Calibri"/>
                </a:endParaRPr>
              </a:p>
            </p:txBody>
          </p:sp>
          <p:sp>
            <p:nvSpPr>
              <p:cNvPr id="472" name="Google Shape;472;p40"/>
              <p:cNvSpPr/>
              <p:nvPr/>
            </p:nvSpPr>
            <p:spPr>
              <a:xfrm>
                <a:off x="4084215" y="6457129"/>
                <a:ext cx="393064" cy="393700"/>
              </a:xfrm>
              <a:custGeom>
                <a:rect b="b" l="l" r="r" t="t"/>
                <a:pathLst>
                  <a:path extrusionOk="0" h="393700" w="393064">
                    <a:moveTo>
                      <a:pt x="196234" y="0"/>
                    </a:moveTo>
                    <a:lnTo>
                      <a:pt x="0" y="196768"/>
                    </a:lnTo>
                    <a:lnTo>
                      <a:pt x="196234" y="393537"/>
                    </a:lnTo>
                    <a:lnTo>
                      <a:pt x="392480" y="196768"/>
                    </a:lnTo>
                    <a:lnTo>
                      <a:pt x="19623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67">
                  <a:solidFill>
                    <a:schemeClr val="dk1"/>
                  </a:solidFill>
                  <a:latin typeface="Calibri"/>
                  <a:ea typeface="Calibri"/>
                  <a:cs typeface="Calibri"/>
                  <a:sym typeface="Calibri"/>
                </a:endParaRPr>
              </a:p>
            </p:txBody>
          </p:sp>
        </p:grpSp>
        <p:sp>
          <p:nvSpPr>
            <p:cNvPr id="473" name="Google Shape;473;p40"/>
            <p:cNvSpPr txBox="1"/>
            <p:nvPr/>
          </p:nvSpPr>
          <p:spPr>
            <a:xfrm>
              <a:off x="598097" y="2605407"/>
              <a:ext cx="247200" cy="162600"/>
            </a:xfrm>
            <a:prstGeom prst="rect">
              <a:avLst/>
            </a:prstGeom>
            <a:noFill/>
            <a:ln>
              <a:noFill/>
            </a:ln>
          </p:spPr>
          <p:txBody>
            <a:bodyPr anchorCtr="0" anchor="t" bIns="0" lIns="0" spcFirstLastPara="1" rIns="0" wrap="square" tIns="8225">
              <a:spAutoFit/>
            </a:bodyPr>
            <a:lstStyle/>
            <a:p>
              <a:pPr indent="20124" lvl="0" marL="0" marR="0" rtl="0" algn="l">
                <a:lnSpc>
                  <a:spcPct val="102499"/>
                </a:lnSpc>
                <a:spcBef>
                  <a:spcPts val="0"/>
                </a:spcBef>
                <a:spcAft>
                  <a:spcPts val="0"/>
                </a:spcAft>
                <a:buNone/>
              </a:pPr>
              <a:r>
                <a:rPr lang="en" sz="800">
                  <a:solidFill>
                    <a:srgbClr val="221F1F"/>
                  </a:solidFill>
                  <a:latin typeface="Montserrat"/>
                  <a:ea typeface="Montserrat"/>
                  <a:cs typeface="Montserrat"/>
                  <a:sym typeface="Montserrat"/>
                </a:rPr>
                <a:t>British  pound</a:t>
              </a:r>
              <a:endParaRPr sz="800">
                <a:solidFill>
                  <a:schemeClr val="dk1"/>
                </a:solidFill>
                <a:latin typeface="Montserrat"/>
                <a:ea typeface="Montserrat"/>
                <a:cs typeface="Montserrat"/>
                <a:sym typeface="Montserrat"/>
              </a:endParaRPr>
            </a:p>
          </p:txBody>
        </p:sp>
        <p:sp>
          <p:nvSpPr>
            <p:cNvPr id="474" name="Google Shape;474;p40"/>
            <p:cNvSpPr txBox="1"/>
            <p:nvPr/>
          </p:nvSpPr>
          <p:spPr>
            <a:xfrm>
              <a:off x="1343319" y="2388014"/>
              <a:ext cx="304200" cy="162600"/>
            </a:xfrm>
            <a:prstGeom prst="rect">
              <a:avLst/>
            </a:prstGeom>
            <a:noFill/>
            <a:ln>
              <a:noFill/>
            </a:ln>
          </p:spPr>
          <p:txBody>
            <a:bodyPr anchorCtr="0" anchor="t" bIns="0" lIns="0" spcFirstLastPara="1" rIns="0" wrap="square" tIns="8225">
              <a:spAutoFit/>
            </a:bodyPr>
            <a:lstStyle/>
            <a:p>
              <a:pPr indent="-100624" lvl="0" marL="100624" marR="0" rtl="0" algn="l">
                <a:lnSpc>
                  <a:spcPct val="102499"/>
                </a:lnSpc>
                <a:spcBef>
                  <a:spcPts val="0"/>
                </a:spcBef>
                <a:spcAft>
                  <a:spcPts val="0"/>
                </a:spcAft>
                <a:buNone/>
              </a:pPr>
              <a:r>
                <a:rPr lang="en" sz="800">
                  <a:solidFill>
                    <a:srgbClr val="221F1F"/>
                  </a:solidFill>
                  <a:latin typeface="Montserrat"/>
                  <a:ea typeface="Montserrat"/>
                  <a:cs typeface="Montserrat"/>
                  <a:sym typeface="Montserrat"/>
                </a:rPr>
                <a:t>German  mark</a:t>
              </a:r>
              <a:endParaRPr sz="800">
                <a:solidFill>
                  <a:schemeClr val="dk1"/>
                </a:solidFill>
                <a:latin typeface="Montserrat"/>
                <a:ea typeface="Montserrat"/>
                <a:cs typeface="Montserrat"/>
                <a:sym typeface="Montserrat"/>
              </a:endParaRPr>
            </a:p>
          </p:txBody>
        </p:sp>
        <p:sp>
          <p:nvSpPr>
            <p:cNvPr id="475" name="Google Shape;475;p40"/>
            <p:cNvSpPr txBox="1"/>
            <p:nvPr/>
          </p:nvSpPr>
          <p:spPr>
            <a:xfrm>
              <a:off x="1311455" y="3327862"/>
              <a:ext cx="372900" cy="98100"/>
            </a:xfrm>
            <a:prstGeom prst="rect">
              <a:avLst/>
            </a:prstGeom>
            <a:noFill/>
            <a:ln>
              <a:noFill/>
            </a:ln>
          </p:spPr>
          <p:txBody>
            <a:bodyPr anchorCtr="0" anchor="t" bIns="0" lIns="0" spcFirstLastPara="1" rIns="0" wrap="square" tIns="9125">
              <a:spAutoFit/>
            </a:bodyPr>
            <a:lstStyle/>
            <a:p>
              <a:pPr indent="0" lvl="0" marL="0" marR="0" rtl="0" algn="l">
                <a:lnSpc>
                  <a:spcPct val="100000"/>
                </a:lnSpc>
                <a:spcBef>
                  <a:spcPts val="0"/>
                </a:spcBef>
                <a:spcAft>
                  <a:spcPts val="0"/>
                </a:spcAft>
                <a:buNone/>
              </a:pPr>
              <a:r>
                <a:rPr b="1" lang="en" sz="950">
                  <a:solidFill>
                    <a:srgbClr val="221F1F"/>
                  </a:solidFill>
                  <a:latin typeface="Montserrat"/>
                  <a:ea typeface="Montserrat"/>
                  <a:cs typeface="Montserrat"/>
                  <a:sym typeface="Montserrat"/>
                </a:rPr>
                <a:t>US Dollar</a:t>
              </a:r>
              <a:endParaRPr sz="950">
                <a:solidFill>
                  <a:schemeClr val="dk1"/>
                </a:solidFill>
                <a:latin typeface="Montserrat SemiBold"/>
                <a:ea typeface="Montserrat SemiBold"/>
                <a:cs typeface="Montserrat SemiBold"/>
                <a:sym typeface="Montserrat SemiBold"/>
              </a:endParaRPr>
            </a:p>
          </p:txBody>
        </p:sp>
        <p:sp>
          <p:nvSpPr>
            <p:cNvPr id="476" name="Google Shape;476;p40"/>
            <p:cNvSpPr txBox="1"/>
            <p:nvPr/>
          </p:nvSpPr>
          <p:spPr>
            <a:xfrm>
              <a:off x="1401505" y="4106975"/>
              <a:ext cx="192600" cy="98100"/>
            </a:xfrm>
            <a:prstGeom prst="rect">
              <a:avLst/>
            </a:prstGeom>
            <a:noFill/>
            <a:ln>
              <a:noFill/>
            </a:ln>
          </p:spPr>
          <p:txBody>
            <a:bodyPr anchorCtr="0" anchor="t" bIns="0" lIns="0" spcFirstLastPara="1" rIns="0" wrap="square" tIns="9125">
              <a:spAutoFit/>
            </a:bodyPr>
            <a:lstStyle/>
            <a:p>
              <a:pPr indent="0" lvl="0" marL="0" marR="0" rtl="0" algn="l">
                <a:lnSpc>
                  <a:spcPct val="100000"/>
                </a:lnSpc>
                <a:spcBef>
                  <a:spcPts val="0"/>
                </a:spcBef>
                <a:spcAft>
                  <a:spcPts val="0"/>
                </a:spcAft>
                <a:buNone/>
              </a:pPr>
              <a:r>
                <a:rPr b="1" lang="en" sz="950">
                  <a:solidFill>
                    <a:srgbClr val="221F1F"/>
                  </a:solidFill>
                  <a:latin typeface="Montserrat"/>
                  <a:ea typeface="Montserrat"/>
                  <a:cs typeface="Montserrat"/>
                  <a:sym typeface="Montserrat"/>
                </a:rPr>
                <a:t>Gold</a:t>
              </a:r>
              <a:endParaRPr sz="950">
                <a:solidFill>
                  <a:schemeClr val="dk1"/>
                </a:solidFill>
                <a:latin typeface="Montserrat SemiBold"/>
                <a:ea typeface="Montserrat SemiBold"/>
                <a:cs typeface="Montserrat SemiBold"/>
                <a:sym typeface="Montserrat SemiBold"/>
              </a:endParaRPr>
            </a:p>
          </p:txBody>
        </p:sp>
        <p:sp>
          <p:nvSpPr>
            <p:cNvPr id="477" name="Google Shape;477;p40"/>
            <p:cNvSpPr txBox="1"/>
            <p:nvPr/>
          </p:nvSpPr>
          <p:spPr>
            <a:xfrm>
              <a:off x="1324849" y="2927184"/>
              <a:ext cx="341100" cy="82800"/>
            </a:xfrm>
            <a:prstGeom prst="rect">
              <a:avLst/>
            </a:prstGeom>
            <a:noFill/>
            <a:ln>
              <a:noFill/>
            </a:ln>
          </p:spPr>
          <p:txBody>
            <a:bodyPr anchorCtr="0" anchor="t" bIns="0" lIns="0" spcFirstLastPara="1" rIns="0" wrap="square" tIns="9125">
              <a:spAutoFit/>
            </a:bodyPr>
            <a:lstStyle/>
            <a:p>
              <a:pPr indent="0" lvl="0" marL="0" marR="0" rtl="0" algn="l">
                <a:lnSpc>
                  <a:spcPct val="100000"/>
                </a:lnSpc>
                <a:spcBef>
                  <a:spcPts val="0"/>
                </a:spcBef>
                <a:spcAft>
                  <a:spcPts val="0"/>
                </a:spcAft>
                <a:buNone/>
              </a:pPr>
              <a:r>
                <a:rPr b="1" lang="en" sz="792">
                  <a:solidFill>
                    <a:srgbClr val="221F1F"/>
                  </a:solidFill>
                  <a:latin typeface="Montserrat"/>
                  <a:ea typeface="Montserrat"/>
                  <a:cs typeface="Montserrat"/>
                  <a:sym typeface="Montserrat"/>
                </a:rPr>
                <a:t>Par Value</a:t>
              </a:r>
              <a:endParaRPr sz="792">
                <a:solidFill>
                  <a:schemeClr val="dk1"/>
                </a:solidFill>
                <a:latin typeface="Montserrat"/>
                <a:ea typeface="Montserrat"/>
                <a:cs typeface="Montserrat"/>
                <a:sym typeface="Montserrat"/>
              </a:endParaRPr>
            </a:p>
          </p:txBody>
        </p:sp>
        <p:sp>
          <p:nvSpPr>
            <p:cNvPr id="478" name="Google Shape;478;p40"/>
            <p:cNvSpPr txBox="1"/>
            <p:nvPr/>
          </p:nvSpPr>
          <p:spPr>
            <a:xfrm rot="-2700000">
              <a:off x="859738" y="2999354"/>
              <a:ext cx="336866" cy="7679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792">
                  <a:solidFill>
                    <a:srgbClr val="221F1F"/>
                  </a:solidFill>
                  <a:latin typeface="Montserrat"/>
                  <a:ea typeface="Montserrat"/>
                  <a:cs typeface="Montserrat"/>
                  <a:sym typeface="Montserrat"/>
                </a:rPr>
                <a:t>Par Value</a:t>
              </a:r>
              <a:endParaRPr sz="792">
                <a:solidFill>
                  <a:schemeClr val="dk1"/>
                </a:solidFill>
                <a:latin typeface="Montserrat"/>
                <a:ea typeface="Montserrat"/>
                <a:cs typeface="Montserrat"/>
                <a:sym typeface="Montserrat"/>
              </a:endParaRPr>
            </a:p>
          </p:txBody>
        </p:sp>
        <p:sp>
          <p:nvSpPr>
            <p:cNvPr id="479" name="Google Shape;479;p40"/>
            <p:cNvSpPr txBox="1"/>
            <p:nvPr/>
          </p:nvSpPr>
          <p:spPr>
            <a:xfrm rot="2700000">
              <a:off x="1776829" y="3000154"/>
              <a:ext cx="336866" cy="7679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792">
                  <a:solidFill>
                    <a:srgbClr val="221F1F"/>
                  </a:solidFill>
                  <a:latin typeface="Montserrat"/>
                  <a:ea typeface="Montserrat"/>
                  <a:cs typeface="Montserrat"/>
                  <a:sym typeface="Montserrat"/>
                </a:rPr>
                <a:t>Par Value</a:t>
              </a:r>
              <a:endParaRPr sz="792">
                <a:solidFill>
                  <a:schemeClr val="dk1"/>
                </a:solidFill>
                <a:latin typeface="Montserrat"/>
                <a:ea typeface="Montserrat"/>
                <a:cs typeface="Montserrat"/>
                <a:sym typeface="Montserrat"/>
              </a:endParaRPr>
            </a:p>
          </p:txBody>
        </p:sp>
        <p:sp>
          <p:nvSpPr>
            <p:cNvPr id="480" name="Google Shape;480;p40"/>
            <p:cNvSpPr txBox="1"/>
            <p:nvPr/>
          </p:nvSpPr>
          <p:spPr>
            <a:xfrm>
              <a:off x="2145217" y="2605407"/>
              <a:ext cx="257100" cy="162600"/>
            </a:xfrm>
            <a:prstGeom prst="rect">
              <a:avLst/>
            </a:prstGeom>
            <a:noFill/>
            <a:ln>
              <a:noFill/>
            </a:ln>
          </p:spPr>
          <p:txBody>
            <a:bodyPr anchorCtr="0" anchor="t" bIns="0" lIns="0" spcFirstLastPara="1" rIns="0" wrap="square" tIns="8225">
              <a:spAutoFit/>
            </a:bodyPr>
            <a:lstStyle/>
            <a:p>
              <a:pPr indent="-60374" lvl="0" marL="60374" marR="0" rtl="0" algn="l">
                <a:lnSpc>
                  <a:spcPct val="102499"/>
                </a:lnSpc>
                <a:spcBef>
                  <a:spcPts val="0"/>
                </a:spcBef>
                <a:spcAft>
                  <a:spcPts val="0"/>
                </a:spcAft>
                <a:buNone/>
              </a:pPr>
              <a:r>
                <a:rPr lang="en" sz="800">
                  <a:solidFill>
                    <a:srgbClr val="221F1F"/>
                  </a:solidFill>
                  <a:latin typeface="Montserrat"/>
                  <a:ea typeface="Montserrat"/>
                  <a:cs typeface="Montserrat"/>
                  <a:sym typeface="Montserrat"/>
                </a:rPr>
                <a:t>French  franc</a:t>
              </a:r>
              <a:endParaRPr sz="800">
                <a:solidFill>
                  <a:schemeClr val="dk1"/>
                </a:solidFill>
                <a:latin typeface="Montserrat"/>
                <a:ea typeface="Montserrat"/>
                <a:cs typeface="Montserrat"/>
                <a:sym typeface="Montserrat"/>
              </a:endParaRPr>
            </a:p>
          </p:txBody>
        </p:sp>
        <p:grpSp>
          <p:nvGrpSpPr>
            <p:cNvPr id="481" name="Google Shape;481;p40"/>
            <p:cNvGrpSpPr/>
            <p:nvPr/>
          </p:nvGrpSpPr>
          <p:grpSpPr>
            <a:xfrm>
              <a:off x="1416008" y="3592534"/>
              <a:ext cx="158550" cy="362562"/>
              <a:chOff x="3113475" y="7899151"/>
              <a:chExt cx="348614" cy="797190"/>
            </a:xfrm>
          </p:grpSpPr>
          <p:pic>
            <p:nvPicPr>
              <p:cNvPr id="482" name="Google Shape;482;p40"/>
              <p:cNvPicPr preferRelativeResize="0"/>
              <p:nvPr/>
            </p:nvPicPr>
            <p:blipFill rotWithShape="1">
              <a:blip r:embed="rId10">
                <a:alphaModFix/>
              </a:blip>
              <a:srcRect b="0" l="0" r="0" t="0"/>
              <a:stretch/>
            </p:blipFill>
            <p:spPr>
              <a:xfrm>
                <a:off x="3128805" y="7899151"/>
                <a:ext cx="317519" cy="797190"/>
              </a:xfrm>
              <a:prstGeom prst="rect">
                <a:avLst/>
              </a:prstGeom>
              <a:noFill/>
              <a:ln>
                <a:noFill/>
              </a:ln>
            </p:spPr>
          </p:pic>
          <p:sp>
            <p:nvSpPr>
              <p:cNvPr id="483" name="Google Shape;483;p40"/>
              <p:cNvSpPr/>
              <p:nvPr/>
            </p:nvSpPr>
            <p:spPr>
              <a:xfrm>
                <a:off x="3113475" y="8123176"/>
                <a:ext cx="348614" cy="349250"/>
              </a:xfrm>
              <a:custGeom>
                <a:rect b="b" l="l" r="r" t="t"/>
                <a:pathLst>
                  <a:path extrusionOk="0" h="349250" w="348614">
                    <a:moveTo>
                      <a:pt x="348188" y="0"/>
                    </a:moveTo>
                    <a:lnTo>
                      <a:pt x="0" y="0"/>
                    </a:lnTo>
                    <a:lnTo>
                      <a:pt x="0" y="349141"/>
                    </a:lnTo>
                    <a:lnTo>
                      <a:pt x="348188" y="349141"/>
                    </a:lnTo>
                    <a:lnTo>
                      <a:pt x="34818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67">
                  <a:solidFill>
                    <a:schemeClr val="dk1"/>
                  </a:solidFill>
                  <a:latin typeface="Calibri"/>
                  <a:ea typeface="Calibri"/>
                  <a:cs typeface="Calibri"/>
                  <a:sym typeface="Calibri"/>
                </a:endParaRPr>
              </a:p>
            </p:txBody>
          </p:sp>
        </p:grpSp>
        <p:sp>
          <p:nvSpPr>
            <p:cNvPr id="484" name="Google Shape;484;p40"/>
            <p:cNvSpPr txBox="1"/>
            <p:nvPr/>
          </p:nvSpPr>
          <p:spPr>
            <a:xfrm>
              <a:off x="1113534" y="3718838"/>
              <a:ext cx="952200" cy="114000"/>
            </a:xfrm>
            <a:prstGeom prst="rect">
              <a:avLst/>
            </a:prstGeom>
            <a:noFill/>
            <a:ln>
              <a:noFill/>
            </a:ln>
          </p:spPr>
          <p:txBody>
            <a:bodyPr anchorCtr="0" anchor="t" bIns="0" lIns="0" spcFirstLastPara="1" rIns="0" wrap="square" tIns="9575">
              <a:spAutoFit/>
            </a:bodyPr>
            <a:lstStyle/>
            <a:p>
              <a:pPr indent="0" lvl="0" marL="0" marR="0" rtl="0" algn="l">
                <a:lnSpc>
                  <a:spcPct val="100000"/>
                </a:lnSpc>
                <a:spcBef>
                  <a:spcPts val="0"/>
                </a:spcBef>
                <a:spcAft>
                  <a:spcPts val="0"/>
                </a:spcAft>
                <a:buNone/>
              </a:pPr>
              <a:r>
                <a:rPr b="1" lang="en" sz="1109">
                  <a:solidFill>
                    <a:srgbClr val="221F1F"/>
                  </a:solidFill>
                  <a:latin typeface="Montserrat"/>
                  <a:ea typeface="Montserrat"/>
                  <a:cs typeface="Montserrat"/>
                  <a:sym typeface="Montserrat"/>
                </a:rPr>
                <a:t>Pegged at $35/oz.</a:t>
              </a:r>
              <a:endParaRPr sz="1109">
                <a:solidFill>
                  <a:schemeClr val="dk1"/>
                </a:solidFill>
                <a:latin typeface="Montserrat"/>
                <a:ea typeface="Montserrat"/>
                <a:cs typeface="Montserrat"/>
                <a:sym typeface="Montserrat"/>
              </a:endParaRPr>
            </a:p>
          </p:txBody>
        </p:sp>
        <p:sp>
          <p:nvSpPr>
            <p:cNvPr id="485" name="Google Shape;485;p40"/>
            <p:cNvSpPr txBox="1"/>
            <p:nvPr/>
          </p:nvSpPr>
          <p:spPr>
            <a:xfrm>
              <a:off x="768329" y="1929349"/>
              <a:ext cx="1480800" cy="263400"/>
            </a:xfrm>
            <a:prstGeom prst="rect">
              <a:avLst/>
            </a:prstGeom>
            <a:noFill/>
            <a:ln>
              <a:noFill/>
            </a:ln>
          </p:spPr>
          <p:txBody>
            <a:bodyPr anchorCtr="0" anchor="t" bIns="0" lIns="0" spcFirstLastPara="1" rIns="0" wrap="square" tIns="59025">
              <a:spAutoFit/>
            </a:bodyPr>
            <a:lstStyle/>
            <a:p>
              <a:pPr indent="0" lvl="0" marL="0" marR="0" rtl="0" algn="ctr">
                <a:lnSpc>
                  <a:spcPct val="100000"/>
                </a:lnSpc>
                <a:spcBef>
                  <a:spcPts val="0"/>
                </a:spcBef>
                <a:spcAft>
                  <a:spcPts val="0"/>
                </a:spcAft>
                <a:buNone/>
              </a:pPr>
              <a:r>
                <a:rPr b="1" lang="en" sz="1109">
                  <a:solidFill>
                    <a:srgbClr val="523183"/>
                  </a:solidFill>
                  <a:latin typeface="Montserrat"/>
                  <a:ea typeface="Montserrat"/>
                  <a:cs typeface="Montserrat"/>
                  <a:sym typeface="Montserrat"/>
                </a:rPr>
                <a:t>Bretton Woods System</a:t>
              </a:r>
              <a:endParaRPr sz="1109">
                <a:solidFill>
                  <a:schemeClr val="dk1"/>
                </a:solidFill>
                <a:latin typeface="Montserrat"/>
                <a:ea typeface="Montserrat"/>
                <a:cs typeface="Montserrat"/>
                <a:sym typeface="Montserrat"/>
              </a:endParaRPr>
            </a:p>
            <a:p>
              <a:pPr indent="0" lvl="0" marL="40250" marR="0" rtl="0" algn="ctr">
                <a:lnSpc>
                  <a:spcPct val="100000"/>
                </a:lnSpc>
                <a:spcBef>
                  <a:spcPts val="317"/>
                </a:spcBef>
                <a:spcAft>
                  <a:spcPts val="0"/>
                </a:spcAft>
                <a:buNone/>
              </a:pPr>
              <a:r>
                <a:rPr lang="en" sz="950">
                  <a:solidFill>
                    <a:srgbClr val="57585B"/>
                  </a:solidFill>
                  <a:latin typeface="Montserrat"/>
                  <a:ea typeface="Montserrat"/>
                  <a:cs typeface="Montserrat"/>
                  <a:sym typeface="Montserrat"/>
                </a:rPr>
                <a:t>(1945</a:t>
              </a:r>
              <a:r>
                <a:rPr i="0" lang="en" sz="950">
                  <a:solidFill>
                    <a:srgbClr val="444746"/>
                  </a:solidFill>
                  <a:latin typeface="Montserrat"/>
                  <a:ea typeface="Montserrat"/>
                  <a:cs typeface="Montserrat"/>
                  <a:sym typeface="Montserrat"/>
                </a:rPr>
                <a:t>—</a:t>
              </a:r>
              <a:r>
                <a:rPr lang="en" sz="950">
                  <a:solidFill>
                    <a:srgbClr val="57585B"/>
                  </a:solidFill>
                  <a:latin typeface="Montserrat"/>
                  <a:ea typeface="Montserrat"/>
                  <a:cs typeface="Montserrat"/>
                  <a:sym typeface="Montserrat"/>
                </a:rPr>
                <a:t>1972)</a:t>
              </a:r>
              <a:endParaRPr sz="950">
                <a:solidFill>
                  <a:schemeClr val="dk1"/>
                </a:solidFill>
                <a:latin typeface="Montserrat"/>
                <a:ea typeface="Montserrat"/>
                <a:cs typeface="Montserrat"/>
                <a:sym typeface="Montserrat"/>
              </a:endParaRPr>
            </a:p>
          </p:txBody>
        </p:sp>
      </p:grpSp>
      <p:sp>
        <p:nvSpPr>
          <p:cNvPr id="486" name="Google Shape;486;p40"/>
          <p:cNvSpPr txBox="1"/>
          <p:nvPr>
            <p:ph type="title"/>
          </p:nvPr>
        </p:nvSpPr>
        <p:spPr>
          <a:xfrm>
            <a:off x="508002" y="223498"/>
            <a:ext cx="28491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The History of Money</a:t>
            </a:r>
            <a:endParaRPr/>
          </a:p>
        </p:txBody>
      </p:sp>
      <p:sp>
        <p:nvSpPr>
          <p:cNvPr id="487" name="Google Shape;487;p40"/>
          <p:cNvSpPr txBox="1"/>
          <p:nvPr/>
        </p:nvSpPr>
        <p:spPr>
          <a:xfrm>
            <a:off x="6923619" y="316281"/>
            <a:ext cx="747600" cy="192300"/>
          </a:xfrm>
          <a:prstGeom prst="rect">
            <a:avLst/>
          </a:prstGeom>
          <a:noFill/>
          <a:ln>
            <a:noFill/>
          </a:ln>
        </p:spPr>
        <p:txBody>
          <a:bodyPr anchorCtr="0" anchor="t" bIns="0" lIns="0" spcFirstLastPara="1" rIns="0" wrap="square" tIns="7500">
            <a:spAutoFit/>
          </a:bodyPr>
          <a:lstStyle/>
          <a:p>
            <a:pPr indent="0" lvl="0" marL="0" marR="0" rtl="0" algn="l">
              <a:lnSpc>
                <a:spcPct val="100000"/>
              </a:lnSpc>
              <a:spcBef>
                <a:spcPts val="0"/>
              </a:spcBef>
              <a:spcAft>
                <a:spcPts val="0"/>
              </a:spcAft>
              <a:buNone/>
            </a:pPr>
            <a:r>
              <a:rPr b="0" i="1" lang="en" sz="1200">
                <a:solidFill>
                  <a:srgbClr val="FFFFFF"/>
                </a:solidFill>
                <a:latin typeface="Ubuntu Light"/>
                <a:ea typeface="Ubuntu Light"/>
                <a:cs typeface="Ubuntu Light"/>
                <a:sym typeface="Ubuntu Light"/>
              </a:rPr>
              <a:t>Chapter #3</a:t>
            </a:r>
            <a:endParaRPr sz="1200">
              <a:solidFill>
                <a:schemeClr val="dk1"/>
              </a:solidFill>
              <a:latin typeface="Ubuntu Light"/>
              <a:ea typeface="Ubuntu Light"/>
              <a:cs typeface="Ubuntu Light"/>
              <a:sym typeface="Ubuntu Light"/>
            </a:endParaRPr>
          </a:p>
        </p:txBody>
      </p:sp>
      <p:pic>
        <p:nvPicPr>
          <p:cNvPr id="488" name="Google Shape;488;p40" title="Screenshot 2025-09-29 130448.png"/>
          <p:cNvPicPr preferRelativeResize="0"/>
          <p:nvPr/>
        </p:nvPicPr>
        <p:blipFill>
          <a:blip r:embed="rId11">
            <a:alphaModFix/>
          </a:blip>
          <a:stretch>
            <a:fillRect/>
          </a:stretch>
        </p:blipFill>
        <p:spPr>
          <a:xfrm>
            <a:off x="0" y="-1"/>
            <a:ext cx="9144001" cy="852933"/>
          </a:xfrm>
          <a:prstGeom prst="rect">
            <a:avLst/>
          </a:prstGeom>
          <a:noFill/>
          <a:ln>
            <a:noFill/>
          </a:ln>
        </p:spPr>
      </p:pic>
      <p:sp>
        <p:nvSpPr>
          <p:cNvPr id="489" name="Google Shape;489;p40"/>
          <p:cNvSpPr txBox="1"/>
          <p:nvPr>
            <p:ph type="title"/>
          </p:nvPr>
        </p:nvSpPr>
        <p:spPr>
          <a:xfrm>
            <a:off x="507999" y="223500"/>
            <a:ext cx="4362900" cy="375000"/>
          </a:xfrm>
          <a:prstGeom prst="rect">
            <a:avLst/>
          </a:prstGeom>
          <a:noFill/>
          <a:ln>
            <a:noFill/>
          </a:ln>
        </p:spPr>
        <p:txBody>
          <a:bodyPr anchorCtr="0" anchor="t" bIns="0" lIns="0" spcFirstLastPara="1" rIns="0" wrap="square" tIns="5475">
            <a:spAutoFit/>
          </a:bodyPr>
          <a:lstStyle/>
          <a:p>
            <a:pPr indent="0" lvl="0" marL="12700" rtl="0" algn="l">
              <a:spcBef>
                <a:spcPts val="0"/>
              </a:spcBef>
              <a:spcAft>
                <a:spcPts val="0"/>
              </a:spcAft>
              <a:buNone/>
            </a:pPr>
            <a:r>
              <a:rPr lang="en" sz="2400">
                <a:latin typeface="Montserrat"/>
                <a:ea typeface="Montserrat"/>
                <a:cs typeface="Montserrat"/>
                <a:sym typeface="Montserrat"/>
              </a:rPr>
              <a:t>The History of Money</a:t>
            </a:r>
            <a:endParaRPr b="1" i="1" sz="1800">
              <a:solidFill>
                <a:schemeClr val="lt1"/>
              </a:solidFill>
              <a:latin typeface="Montserrat"/>
              <a:ea typeface="Montserrat"/>
              <a:cs typeface="Montserrat"/>
              <a:sym typeface="Montserrat"/>
            </a:endParaRPr>
          </a:p>
        </p:txBody>
      </p:sp>
      <p:pic>
        <p:nvPicPr>
          <p:cNvPr id="490" name="Google Shape;490;p40"/>
          <p:cNvPicPr preferRelativeResize="0"/>
          <p:nvPr/>
        </p:nvPicPr>
        <p:blipFill rotWithShape="1">
          <a:blip r:embed="rId12">
            <a:alphaModFix/>
          </a:blip>
          <a:srcRect b="0" l="0" r="0" t="0"/>
          <a:stretch/>
        </p:blipFill>
        <p:spPr>
          <a:xfrm>
            <a:off x="8564375" y="4846703"/>
            <a:ext cx="65270" cy="65279"/>
          </a:xfrm>
          <a:prstGeom prst="rect">
            <a:avLst/>
          </a:prstGeom>
          <a:noFill/>
          <a:ln>
            <a:noFill/>
          </a:ln>
        </p:spPr>
      </p:pic>
      <p:sp>
        <p:nvSpPr>
          <p:cNvPr id="491" name="Google Shape;491;p40"/>
          <p:cNvSpPr txBox="1"/>
          <p:nvPr>
            <p:ph idx="12" type="sldNum"/>
          </p:nvPr>
        </p:nvSpPr>
        <p:spPr>
          <a:xfrm>
            <a:off x="8387823" y="4816582"/>
            <a:ext cx="1314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08</a:t>
            </a:r>
            <a:endParaRPr/>
          </a:p>
        </p:txBody>
      </p:sp>
      <p:pic>
        <p:nvPicPr>
          <p:cNvPr id="492" name="Google Shape;492;p40" title="Bitkwa-Logo-New.png"/>
          <p:cNvPicPr preferRelativeResize="0"/>
          <p:nvPr/>
        </p:nvPicPr>
        <p:blipFill>
          <a:blip r:embed="rId13">
            <a:alphaModFix/>
          </a:blip>
          <a:stretch>
            <a:fillRect/>
          </a:stretch>
        </p:blipFill>
        <p:spPr>
          <a:xfrm>
            <a:off x="6837267" y="223499"/>
            <a:ext cx="1054499" cy="43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e Skill">
  <a:themeElements>
    <a:clrScheme name="One Skill">
      <a:dk1>
        <a:srgbClr val="000000"/>
      </a:dk1>
      <a:lt1>
        <a:srgbClr val="FFFFFF"/>
      </a:lt1>
      <a:dk2>
        <a:srgbClr val="44546A"/>
      </a:dk2>
      <a:lt2>
        <a:srgbClr val="E7E6E6"/>
      </a:lt2>
      <a:accent1>
        <a:srgbClr val="390099"/>
      </a:accent1>
      <a:accent2>
        <a:srgbClr val="6C0079"/>
      </a:accent2>
      <a:accent3>
        <a:srgbClr val="9E0059"/>
      </a:accent3>
      <a:accent4>
        <a:srgbClr val="FF0054"/>
      </a:accent4>
      <a:accent5>
        <a:srgbClr val="FF5400"/>
      </a:accent5>
      <a:accent6>
        <a:srgbClr val="FFBD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